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66522-48F0-47C1-8C9C-E78832B46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643082-F312-4C2E-B83E-3D0F4E056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67CB1-C266-418C-81AC-DA1296F5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C6BE5-A992-49BF-9BBC-729F0D2E3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685AE-4410-4748-93BC-6829CE688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0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F0FE5-2F58-4812-92A1-0DB1D14EB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CD98DC-9271-4D73-B42B-EBD24B65C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AF59E-3553-4D01-BBE1-A81C36989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969A2-C7C0-45AC-8167-EF1167BB2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04F4B-960C-47F3-9F63-F7B2C7FB1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91DF58-5F6F-46B0-8383-63DB6472E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79588-D106-410F-82A7-1B4DBB979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D728F-1383-4772-82AB-699E0DDC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07D05-D4BC-49DF-A615-AC2623A78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ACBF2-6EE6-44A6-A686-055E134EE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8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16129-5410-4762-8178-5BE1EE01E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A9A40-5E15-41D1-B09C-FE6116B94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3D9A1-1107-467A-80D7-5A30F994E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382C2-8249-4578-B79F-2D47C76AC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DD69A-3D26-4CF7-8717-794FF1042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1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0B031-B56C-466F-BD3E-C2DF82731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9F49F3-2EDE-4232-8BD5-C8CB5F3E1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BFA8C-9922-4807-8958-25BCA58F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7844F-A9AD-46D4-82CA-0317AB133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06AD5-509A-4D11-9224-9A5201C70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6E872-0627-45F4-A520-671D89367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529C2-6994-454A-8E4C-3B1893FFD6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F8F02-5CD1-4396-A76E-E18A2A706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8311D-D8E3-42E3-B5C6-E174A21F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5A3B1-DC61-46BC-99DE-63E841E10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C5BBAA-80C1-415D-83D5-D01AB171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7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1C3D0-1612-46BC-BB58-8852FAAF4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B8761-DE0D-437A-A436-D151C4FEE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6AD21F-3B44-40B9-9F55-185C9712B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044E78-60A1-4CF8-95AB-299A3631E3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A295F6-64F5-4787-96F8-2CBBFDCA7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66BCC6-F240-4D7C-9E5A-43F4C3F95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B8520C-0C6F-4442-9E41-C9C7D75A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513E6-3D1F-4D73-B770-75EC3B557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0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148D1-F2FA-486C-B38E-16738467D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4DB8C-63B9-454B-846D-20073C361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9A94F-142B-4AA6-8A40-64C0D363F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4634DD-FFB5-4B02-B9A5-0FB10018A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8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CB4B39-0481-4EBF-A288-66B327845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A248ED-4BB8-42BF-8A7D-9631A620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E1DBA-A5F3-44A7-92F8-9EFDCAEA3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A3A5F-6696-4213-B8A7-50EDEA3B2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A2E39-58FC-48EC-ABAF-A11FBA910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BE6C0-99B7-45C1-AAED-029785B1B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8C818-02E6-4167-AA04-976AEE936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CE8A1-C6A2-415B-A7F3-38ACDE25D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D0D0C5-53BD-4E72-8714-0C826524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79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2E7D2-C1BE-46CF-AF38-1EDF4196E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5AD43C-8038-4D39-B6E3-279FD61A0D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7A349-8E2D-4116-AC13-CF0CA0BE3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78024-A508-4381-9C67-7424F2818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85014-19BB-45CA-BB41-AE4143BB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FEFD2-C1A3-4736-8656-CCF37B82A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4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9F2561-EBD4-4E9F-8E04-3BDFA684E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11036-E618-4814-8CC9-976D885AE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908D3-5726-4BB2-9443-44F4705C84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C4B45-FC39-4585-8753-D8BFF7B3139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BE12B-2635-4F14-B706-A6330C22A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0BE47-00BE-454D-AC13-471DE2410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70218-9546-48A9-A3E0-C87C7712D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2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5BBC7F7-DC27-4B85-9423-A6A2E4D34E07}"/>
              </a:ext>
            </a:extLst>
          </p:cNvPr>
          <p:cNvSpPr/>
          <p:nvPr/>
        </p:nvSpPr>
        <p:spPr>
          <a:xfrm>
            <a:off x="5408018" y="1375954"/>
            <a:ext cx="1584960" cy="37708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F77D75-006F-4711-B302-2C5E3C4F077F}"/>
              </a:ext>
            </a:extLst>
          </p:cNvPr>
          <p:cNvSpPr/>
          <p:nvPr/>
        </p:nvSpPr>
        <p:spPr>
          <a:xfrm>
            <a:off x="5512521" y="1484811"/>
            <a:ext cx="113211" cy="11321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A4E59E-96B6-419E-94F8-0A8F596C0D8C}"/>
              </a:ext>
            </a:extLst>
          </p:cNvPr>
          <p:cNvSpPr/>
          <p:nvPr/>
        </p:nvSpPr>
        <p:spPr>
          <a:xfrm>
            <a:off x="5512520" y="4920343"/>
            <a:ext cx="113211" cy="11321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2A76777-A36A-4C16-8304-0921910AA362}"/>
              </a:ext>
            </a:extLst>
          </p:cNvPr>
          <p:cNvGrpSpPr/>
          <p:nvPr/>
        </p:nvGrpSpPr>
        <p:grpSpPr>
          <a:xfrm>
            <a:off x="5468024" y="5025546"/>
            <a:ext cx="219619" cy="510241"/>
            <a:chOff x="2314575" y="884348"/>
            <a:chExt cx="219619" cy="51024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194172E-3685-443E-AEF6-B439CAC590C0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2433DF0-89A1-4F58-B657-54A11A3367EE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7999CA0-80F2-45DC-87CD-4BD4D9F16D5B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CAC8291-5F07-4FA4-9693-F466512F57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884348"/>
              <a:ext cx="410" cy="40046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FBA1A91-6D19-42F3-88AE-6A1188C7C7FD}"/>
              </a:ext>
            </a:extLst>
          </p:cNvPr>
          <p:cNvSpPr/>
          <p:nvPr/>
        </p:nvSpPr>
        <p:spPr>
          <a:xfrm>
            <a:off x="2399206" y="1375954"/>
            <a:ext cx="910046" cy="4702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0FC0CC-2292-46CA-AE27-CEF9F29FCFD9}"/>
              </a:ext>
            </a:extLst>
          </p:cNvPr>
          <p:cNvSpPr txBox="1"/>
          <p:nvPr/>
        </p:nvSpPr>
        <p:spPr>
          <a:xfrm>
            <a:off x="2399206" y="1484811"/>
            <a:ext cx="9100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PWS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1ACFDCE-79AB-4667-9F8C-437BE7CC0F02}"/>
              </a:ext>
            </a:extLst>
          </p:cNvPr>
          <p:cNvSpPr/>
          <p:nvPr/>
        </p:nvSpPr>
        <p:spPr>
          <a:xfrm>
            <a:off x="1589308" y="1380308"/>
            <a:ext cx="505098" cy="4702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9745E0-166D-4320-8028-825E01A4C67B}"/>
              </a:ext>
            </a:extLst>
          </p:cNvPr>
          <p:cNvSpPr txBox="1"/>
          <p:nvPr/>
        </p:nvSpPr>
        <p:spPr>
          <a:xfrm>
            <a:off x="1386834" y="1467217"/>
            <a:ext cx="9100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Switch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0F0C6F-AAB9-4D50-9F89-AC9ABC8F396D}"/>
              </a:ext>
            </a:extLst>
          </p:cNvPr>
          <p:cNvCxnSpPr>
            <a:cxnSpLocks/>
          </p:cNvCxnSpPr>
          <p:nvPr/>
        </p:nvCxnSpPr>
        <p:spPr>
          <a:xfrm flipH="1">
            <a:off x="1271446" y="1611085"/>
            <a:ext cx="3178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8189DAB-C18A-4CC3-A61A-8F717615CA64}"/>
              </a:ext>
            </a:extLst>
          </p:cNvPr>
          <p:cNvCxnSpPr>
            <a:cxnSpLocks/>
          </p:cNvCxnSpPr>
          <p:nvPr/>
        </p:nvCxnSpPr>
        <p:spPr>
          <a:xfrm flipH="1">
            <a:off x="2081344" y="1611085"/>
            <a:ext cx="3178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7ECE2B4-C559-4134-8934-EF6195DB678E}"/>
              </a:ext>
            </a:extLst>
          </p:cNvPr>
          <p:cNvSpPr txBox="1"/>
          <p:nvPr/>
        </p:nvSpPr>
        <p:spPr>
          <a:xfrm>
            <a:off x="600816" y="1399996"/>
            <a:ext cx="7348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120/240 VAC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D5007B7-C139-440A-A835-7A2461990CB3}"/>
              </a:ext>
            </a:extLst>
          </p:cNvPr>
          <p:cNvSpPr/>
          <p:nvPr/>
        </p:nvSpPr>
        <p:spPr>
          <a:xfrm>
            <a:off x="3475942" y="2927858"/>
            <a:ext cx="505098" cy="86214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1D6ECBC-C531-4D82-B393-BE67DC382C5E}"/>
              </a:ext>
            </a:extLst>
          </p:cNvPr>
          <p:cNvGrpSpPr/>
          <p:nvPr/>
        </p:nvGrpSpPr>
        <p:grpSpPr>
          <a:xfrm>
            <a:off x="3520280" y="2633110"/>
            <a:ext cx="126406" cy="112302"/>
            <a:chOff x="3478203" y="1924594"/>
            <a:chExt cx="210749" cy="187234"/>
          </a:xfrm>
        </p:grpSpPr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356972F5-00B7-4052-A388-E011B578BF16}"/>
                </a:ext>
              </a:extLst>
            </p:cNvPr>
            <p:cNvSpPr/>
            <p:nvPr/>
          </p:nvSpPr>
          <p:spPr>
            <a:xfrm rot="10800000">
              <a:off x="3478203" y="1924594"/>
              <a:ext cx="202040" cy="174172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EEA0F45-8413-4C18-A54E-5C60F45F54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86911" y="2111828"/>
              <a:ext cx="2020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AB74E11-C977-47D4-B745-44AC16454DD4}"/>
              </a:ext>
            </a:extLst>
          </p:cNvPr>
          <p:cNvCxnSpPr>
            <a:cxnSpLocks/>
          </p:cNvCxnSpPr>
          <p:nvPr/>
        </p:nvCxnSpPr>
        <p:spPr>
          <a:xfrm flipV="1">
            <a:off x="3567027" y="1615442"/>
            <a:ext cx="1" cy="500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5136BB4-2802-4ABE-BD89-34938176B5F6}"/>
              </a:ext>
            </a:extLst>
          </p:cNvPr>
          <p:cNvCxnSpPr>
            <a:cxnSpLocks/>
          </p:cNvCxnSpPr>
          <p:nvPr/>
        </p:nvCxnSpPr>
        <p:spPr>
          <a:xfrm flipH="1">
            <a:off x="3299671" y="1624323"/>
            <a:ext cx="26909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CDBFE16-96D6-4C86-BF5C-D2B30D5B4174}"/>
              </a:ext>
            </a:extLst>
          </p:cNvPr>
          <p:cNvGrpSpPr/>
          <p:nvPr/>
        </p:nvGrpSpPr>
        <p:grpSpPr>
          <a:xfrm rot="16200000">
            <a:off x="3313919" y="2309866"/>
            <a:ext cx="519692" cy="110010"/>
            <a:chOff x="3400234" y="2276470"/>
            <a:chExt cx="519692" cy="110010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786FBFC-A7EF-43CB-ABEE-3D2BB00B6B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0234" y="2338699"/>
              <a:ext cx="1144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8FEE6CF-4102-485D-A3AA-39E754FE36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07582" y="2276475"/>
              <a:ext cx="38101" cy="669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9054533-C221-49A6-9359-5ACA978BEE22}"/>
                </a:ext>
              </a:extLst>
            </p:cNvPr>
            <p:cNvCxnSpPr>
              <a:cxnSpLocks/>
            </p:cNvCxnSpPr>
            <p:nvPr/>
          </p:nvCxnSpPr>
          <p:spPr>
            <a:xfrm>
              <a:off x="3538537" y="2276632"/>
              <a:ext cx="52389" cy="109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D99B26F-B3AF-4406-8762-406D351C113E}"/>
                </a:ext>
              </a:extLst>
            </p:cNvPr>
            <p:cNvCxnSpPr>
              <a:cxnSpLocks/>
            </p:cNvCxnSpPr>
            <p:nvPr/>
          </p:nvCxnSpPr>
          <p:spPr>
            <a:xfrm>
              <a:off x="3633983" y="2276475"/>
              <a:ext cx="52389" cy="109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790001C-E706-4DC6-80D6-3EB5739BE3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76858" y="2319337"/>
              <a:ext cx="38101" cy="669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2129C61-1EA0-48F0-8C2D-E5487ED1A4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3713" y="2276475"/>
              <a:ext cx="52456" cy="1086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92D86AE-BB34-4BD2-991C-713F5D57D34F}"/>
                </a:ext>
              </a:extLst>
            </p:cNvPr>
            <p:cNvCxnSpPr>
              <a:cxnSpLocks/>
            </p:cNvCxnSpPr>
            <p:nvPr/>
          </p:nvCxnSpPr>
          <p:spPr>
            <a:xfrm>
              <a:off x="3731615" y="2276470"/>
              <a:ext cx="52389" cy="109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E2E218A-8589-48A7-99DD-1ED33D15C5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1345" y="2276470"/>
              <a:ext cx="52456" cy="1086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3D5968DC-6EF9-4AEB-9CA0-F6499C8498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05435" y="2324411"/>
              <a:ext cx="1144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1EC4F52-A486-449C-A6A3-317C7AD3DEED}"/>
              </a:ext>
            </a:extLst>
          </p:cNvPr>
          <p:cNvCxnSpPr>
            <a:cxnSpLocks/>
          </p:cNvCxnSpPr>
          <p:nvPr/>
        </p:nvCxnSpPr>
        <p:spPr>
          <a:xfrm flipH="1">
            <a:off x="3147464" y="2102535"/>
            <a:ext cx="41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B29E6CA-45AE-4908-956F-713A22F19F88}"/>
              </a:ext>
            </a:extLst>
          </p:cNvPr>
          <p:cNvCxnSpPr>
            <a:cxnSpLocks/>
          </p:cNvCxnSpPr>
          <p:nvPr/>
        </p:nvCxnSpPr>
        <p:spPr>
          <a:xfrm flipV="1">
            <a:off x="3157454" y="2092878"/>
            <a:ext cx="0" cy="13361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23F2FA1-B6E4-41DE-8138-22FD497C8292}"/>
              </a:ext>
            </a:extLst>
          </p:cNvPr>
          <p:cNvCxnSpPr>
            <a:cxnSpLocks/>
          </p:cNvCxnSpPr>
          <p:nvPr/>
        </p:nvCxnSpPr>
        <p:spPr>
          <a:xfrm flipH="1">
            <a:off x="3152692" y="3419367"/>
            <a:ext cx="41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6EC645F-D64B-48A0-88D5-CF1EDDB548D8}"/>
              </a:ext>
            </a:extLst>
          </p:cNvPr>
          <p:cNvCxnSpPr>
            <a:cxnSpLocks/>
          </p:cNvCxnSpPr>
          <p:nvPr/>
        </p:nvCxnSpPr>
        <p:spPr>
          <a:xfrm flipH="1">
            <a:off x="1335671" y="3652729"/>
            <a:ext cx="223309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:a16="http://schemas.microsoft.com/office/drawing/2014/main" id="{BE3D91C1-0073-4EB9-A7CA-29A5D77E8CDF}"/>
              </a:ext>
            </a:extLst>
          </p:cNvPr>
          <p:cNvSpPr/>
          <p:nvPr/>
        </p:nvSpPr>
        <p:spPr>
          <a:xfrm>
            <a:off x="3562892" y="3396507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C8F9860-477D-4FF4-A624-2C84D7E9E2D4}"/>
              </a:ext>
            </a:extLst>
          </p:cNvPr>
          <p:cNvSpPr/>
          <p:nvPr/>
        </p:nvSpPr>
        <p:spPr>
          <a:xfrm>
            <a:off x="3565273" y="3629869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78A8C64-2B89-465F-B3DD-37563BCA512E}"/>
              </a:ext>
            </a:extLst>
          </p:cNvPr>
          <p:cNvCxnSpPr>
            <a:cxnSpLocks/>
          </p:cNvCxnSpPr>
          <p:nvPr/>
        </p:nvCxnSpPr>
        <p:spPr>
          <a:xfrm flipH="1" flipV="1">
            <a:off x="3561627" y="3469481"/>
            <a:ext cx="317019" cy="689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CEA56442-D803-45D0-A665-E06131DD4975}"/>
              </a:ext>
            </a:extLst>
          </p:cNvPr>
          <p:cNvSpPr/>
          <p:nvPr/>
        </p:nvSpPr>
        <p:spPr>
          <a:xfrm>
            <a:off x="3855786" y="3515569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8DE91362-C184-4379-BB36-E7730567A610}"/>
              </a:ext>
            </a:extLst>
          </p:cNvPr>
          <p:cNvSpPr/>
          <p:nvPr/>
        </p:nvSpPr>
        <p:spPr>
          <a:xfrm>
            <a:off x="3585751" y="3005138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8671C45-B475-4BD0-B62A-A8E1B4EFA62B}"/>
              </a:ext>
            </a:extLst>
          </p:cNvPr>
          <p:cNvSpPr/>
          <p:nvPr/>
        </p:nvSpPr>
        <p:spPr>
          <a:xfrm>
            <a:off x="3622535" y="3005138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4EACDB7-ACD2-4E7A-B98E-9B4D8CED08C9}"/>
              </a:ext>
            </a:extLst>
          </p:cNvPr>
          <p:cNvSpPr/>
          <p:nvPr/>
        </p:nvSpPr>
        <p:spPr>
          <a:xfrm>
            <a:off x="3661954" y="3005138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5CCFBC1A-7987-4960-9813-252CE85F2D01}"/>
              </a:ext>
            </a:extLst>
          </p:cNvPr>
          <p:cNvSpPr/>
          <p:nvPr/>
        </p:nvSpPr>
        <p:spPr>
          <a:xfrm>
            <a:off x="3698738" y="3005138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E77C3D7-B193-4040-B46E-4FA2E8F16803}"/>
              </a:ext>
            </a:extLst>
          </p:cNvPr>
          <p:cNvSpPr/>
          <p:nvPr/>
        </p:nvSpPr>
        <p:spPr>
          <a:xfrm>
            <a:off x="3741530" y="3005138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AF16B5-CA3A-41A8-B21F-D536E0F9CC19}"/>
              </a:ext>
            </a:extLst>
          </p:cNvPr>
          <p:cNvSpPr/>
          <p:nvPr/>
        </p:nvSpPr>
        <p:spPr>
          <a:xfrm>
            <a:off x="3782106" y="3005138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2186A8B-BDAA-4194-BC79-5C16153AF1A9}"/>
              </a:ext>
            </a:extLst>
          </p:cNvPr>
          <p:cNvCxnSpPr>
            <a:cxnSpLocks/>
            <a:stCxn id="80" idx="2"/>
            <a:endCxn id="39" idx="0"/>
          </p:cNvCxnSpPr>
          <p:nvPr/>
        </p:nvCxnSpPr>
        <p:spPr>
          <a:xfrm flipH="1" flipV="1">
            <a:off x="3580871" y="2737577"/>
            <a:ext cx="4880" cy="3243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FBD2DEC-F98B-44A9-8FF3-A637FEBAE1A7}"/>
              </a:ext>
            </a:extLst>
          </p:cNvPr>
          <p:cNvGrpSpPr/>
          <p:nvPr/>
        </p:nvGrpSpPr>
        <p:grpSpPr>
          <a:xfrm>
            <a:off x="4112048" y="2795471"/>
            <a:ext cx="219619" cy="352699"/>
            <a:chOff x="2314575" y="1041890"/>
            <a:chExt cx="219619" cy="352699"/>
          </a:xfrm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E1138FE-B1C9-4B4B-B847-28A8C336DF07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6503CF8-F678-4146-9995-BE0259A354E5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EDB7F38-8E72-48FC-BCFE-974E1972F91D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64C51B3-4363-479D-ADAB-E0B376DD9C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1041890"/>
              <a:ext cx="408" cy="2509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F52D4D6-BEEB-4602-9246-70A2D1AD0B60}"/>
              </a:ext>
            </a:extLst>
          </p:cNvPr>
          <p:cNvCxnSpPr>
            <a:cxnSpLocks/>
          </p:cNvCxnSpPr>
          <p:nvPr/>
        </p:nvCxnSpPr>
        <p:spPr>
          <a:xfrm flipV="1">
            <a:off x="3850138" y="2799531"/>
            <a:ext cx="0" cy="2718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65EA818A-44F2-4751-BB5B-A1413802E6D0}"/>
              </a:ext>
            </a:extLst>
          </p:cNvPr>
          <p:cNvCxnSpPr>
            <a:cxnSpLocks/>
            <a:endCxn id="259" idx="3"/>
          </p:cNvCxnSpPr>
          <p:nvPr/>
        </p:nvCxnSpPr>
        <p:spPr>
          <a:xfrm flipH="1">
            <a:off x="3758334" y="2799531"/>
            <a:ext cx="4676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2915906A-A358-461C-93D6-7C9A7CBE3535}"/>
              </a:ext>
            </a:extLst>
          </p:cNvPr>
          <p:cNvSpPr txBox="1"/>
          <p:nvPr/>
        </p:nvSpPr>
        <p:spPr>
          <a:xfrm>
            <a:off x="3309490" y="3774664"/>
            <a:ext cx="855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Relay</a:t>
            </a:r>
          </a:p>
          <a:p>
            <a:pPr algn="ctr"/>
            <a:r>
              <a:rPr lang="en-US" sz="800" dirty="0"/>
              <a:t>12V Coil</a:t>
            </a:r>
          </a:p>
          <a:p>
            <a:pPr algn="ctr"/>
            <a:r>
              <a:rPr lang="en-US" sz="800" dirty="0"/>
              <a:t>40A, SPDT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A9F5B04-AA2E-48FB-9A91-3164D74AE6F5}"/>
              </a:ext>
            </a:extLst>
          </p:cNvPr>
          <p:cNvSpPr txBox="1"/>
          <p:nvPr/>
        </p:nvSpPr>
        <p:spPr>
          <a:xfrm>
            <a:off x="605100" y="3435436"/>
            <a:ext cx="7348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12 VDC</a:t>
            </a:r>
          </a:p>
          <a:p>
            <a:pPr algn="ctr"/>
            <a:r>
              <a:rPr lang="en-US" sz="1100" dirty="0"/>
              <a:t>Battery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718C7E1-E735-4F23-9AFB-75EF336B83F7}"/>
              </a:ext>
            </a:extLst>
          </p:cNvPr>
          <p:cNvCxnSpPr>
            <a:cxnSpLocks/>
          </p:cNvCxnSpPr>
          <p:nvPr/>
        </p:nvCxnSpPr>
        <p:spPr>
          <a:xfrm flipH="1">
            <a:off x="3892798" y="3538429"/>
            <a:ext cx="827243" cy="81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3685BC5-1FB5-4D39-9CB2-982FB853FE9B}"/>
              </a:ext>
            </a:extLst>
          </p:cNvPr>
          <p:cNvCxnSpPr>
            <a:cxnSpLocks/>
          </p:cNvCxnSpPr>
          <p:nvPr/>
        </p:nvCxnSpPr>
        <p:spPr>
          <a:xfrm>
            <a:off x="4712116" y="1541416"/>
            <a:ext cx="0" cy="20024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40E9331-7FD5-4B79-9705-749A24A2E6E2}"/>
              </a:ext>
            </a:extLst>
          </p:cNvPr>
          <p:cNvCxnSpPr>
            <a:cxnSpLocks/>
          </p:cNvCxnSpPr>
          <p:nvPr/>
        </p:nvCxnSpPr>
        <p:spPr>
          <a:xfrm flipH="1">
            <a:off x="4707316" y="1543082"/>
            <a:ext cx="827243" cy="81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5B8D60D-38D7-4589-BCA6-19D7F0C3B8CF}"/>
              </a:ext>
            </a:extLst>
          </p:cNvPr>
          <p:cNvCxnSpPr>
            <a:cxnSpLocks/>
          </p:cNvCxnSpPr>
          <p:nvPr/>
        </p:nvCxnSpPr>
        <p:spPr>
          <a:xfrm flipH="1" flipV="1">
            <a:off x="5572663" y="1560983"/>
            <a:ext cx="4762" cy="27042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D5045EA-4A1D-4433-850A-D279E2F8224B}"/>
              </a:ext>
            </a:extLst>
          </p:cNvPr>
          <p:cNvGrpSpPr/>
          <p:nvPr/>
        </p:nvGrpSpPr>
        <p:grpSpPr>
          <a:xfrm>
            <a:off x="5569125" y="1735177"/>
            <a:ext cx="1423853" cy="182523"/>
            <a:chOff x="5055324" y="1735177"/>
            <a:chExt cx="1423853" cy="182523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960E57E1-94A7-4282-928E-F2E93A8055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59B7BE03-1235-4C61-9BD7-8AC8BB952483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7F7ACFD5-A9F4-43F4-A8FB-763834AD60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82092DC8-1F6C-4038-935B-1236F1C3A9FC}"/>
              </a:ext>
            </a:extLst>
          </p:cNvPr>
          <p:cNvSpPr txBox="1"/>
          <p:nvPr/>
        </p:nvSpPr>
        <p:spPr>
          <a:xfrm>
            <a:off x="5984303" y="1712840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6A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428A83B-2ACF-4260-B340-37F960A7437F}"/>
              </a:ext>
            </a:extLst>
          </p:cNvPr>
          <p:cNvGrpSpPr/>
          <p:nvPr/>
        </p:nvGrpSpPr>
        <p:grpSpPr>
          <a:xfrm>
            <a:off x="5578785" y="2201769"/>
            <a:ext cx="1423853" cy="182523"/>
            <a:chOff x="5055324" y="1735177"/>
            <a:chExt cx="1423853" cy="182523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6603D012-A686-4BB4-B6CF-DEE1F76058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0A3B1628-B854-4913-AFA2-651D7797C019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F6B236B4-DC8E-4475-80AC-BBA4FF44A6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C1FD1DF4-2336-4B79-AFDF-4DE2A90FC437}"/>
              </a:ext>
            </a:extLst>
          </p:cNvPr>
          <p:cNvSpPr txBox="1"/>
          <p:nvPr/>
        </p:nvSpPr>
        <p:spPr>
          <a:xfrm>
            <a:off x="5993963" y="2179432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30A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8278D03-A96D-494A-ADEF-2DAA32CB16FA}"/>
              </a:ext>
            </a:extLst>
          </p:cNvPr>
          <p:cNvGrpSpPr/>
          <p:nvPr/>
        </p:nvGrpSpPr>
        <p:grpSpPr>
          <a:xfrm>
            <a:off x="5578785" y="2657337"/>
            <a:ext cx="1423853" cy="182523"/>
            <a:chOff x="5055324" y="1735177"/>
            <a:chExt cx="1423853" cy="182523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B34A2A6-AC9C-445B-9A53-4FF60ECCD0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3CFC0B1-852F-405E-874D-D4ACE31E5433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7C80FF87-2B2F-4800-BCEC-C953EDDE7A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812AB60B-6EAF-4268-A945-B92D0B0A03EF}"/>
              </a:ext>
            </a:extLst>
          </p:cNvPr>
          <p:cNvSpPr txBox="1"/>
          <p:nvPr/>
        </p:nvSpPr>
        <p:spPr>
          <a:xfrm>
            <a:off x="5993963" y="2635000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1A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02F917-045A-4881-8000-9419A7CAFD3B}"/>
              </a:ext>
            </a:extLst>
          </p:cNvPr>
          <p:cNvGrpSpPr/>
          <p:nvPr/>
        </p:nvGrpSpPr>
        <p:grpSpPr>
          <a:xfrm>
            <a:off x="5569125" y="3136559"/>
            <a:ext cx="1423853" cy="182523"/>
            <a:chOff x="5055324" y="1735177"/>
            <a:chExt cx="1423853" cy="182523"/>
          </a:xfrm>
        </p:grpSpPr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6350D39-D0C6-4F5E-862E-EAF3B6F18A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33E6886B-5BD4-4CB4-BA8F-B0BC209464AA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DE2E2258-3533-4FA8-9B72-6FD971C354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33816AFC-C83A-4541-88B9-508C215FE558}"/>
              </a:ext>
            </a:extLst>
          </p:cNvPr>
          <p:cNvSpPr txBox="1"/>
          <p:nvPr/>
        </p:nvSpPr>
        <p:spPr>
          <a:xfrm>
            <a:off x="5984303" y="3114222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6A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F396B52-1569-4CE4-A657-2AA49F89B270}"/>
              </a:ext>
            </a:extLst>
          </p:cNvPr>
          <p:cNvGrpSpPr/>
          <p:nvPr/>
        </p:nvGrpSpPr>
        <p:grpSpPr>
          <a:xfrm>
            <a:off x="5575120" y="3656502"/>
            <a:ext cx="1423853" cy="182523"/>
            <a:chOff x="5055324" y="1735177"/>
            <a:chExt cx="1423853" cy="182523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C3038D7-4EF9-49FD-B622-7D4BE370F3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04E0DC2D-AD44-4E7B-906C-92AF856B75B7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FFD1FD1-1562-4F43-8683-E0B7B62778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9C86DC29-1887-4284-AD2C-5C3B04C95523}"/>
              </a:ext>
            </a:extLst>
          </p:cNvPr>
          <p:cNvSpPr txBox="1"/>
          <p:nvPr/>
        </p:nvSpPr>
        <p:spPr>
          <a:xfrm>
            <a:off x="5990298" y="3634165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SPARE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E414475-14A2-46C1-8FB4-C3D9142251D7}"/>
              </a:ext>
            </a:extLst>
          </p:cNvPr>
          <p:cNvGrpSpPr/>
          <p:nvPr/>
        </p:nvGrpSpPr>
        <p:grpSpPr>
          <a:xfrm>
            <a:off x="5569125" y="4169483"/>
            <a:ext cx="1423853" cy="182523"/>
            <a:chOff x="5055324" y="1735177"/>
            <a:chExt cx="1423853" cy="182523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1A6E7F27-5771-428F-9EF5-544C13E918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96D80A68-4879-43AB-B092-8446CB46DB7C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B0D24E5A-FEAA-470B-9BFC-F91AEB519E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0490976D-68CF-407D-B92C-5E442A1F5039}"/>
              </a:ext>
            </a:extLst>
          </p:cNvPr>
          <p:cNvSpPr txBox="1"/>
          <p:nvPr/>
        </p:nvSpPr>
        <p:spPr>
          <a:xfrm>
            <a:off x="5984303" y="4147146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SPARE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91D496D-FBA5-4D09-AEC2-1ADE7819FD47}"/>
              </a:ext>
            </a:extLst>
          </p:cNvPr>
          <p:cNvSpPr txBox="1"/>
          <p:nvPr/>
        </p:nvSpPr>
        <p:spPr>
          <a:xfrm>
            <a:off x="5763090" y="1149674"/>
            <a:ext cx="855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12V Fuse Block</a:t>
            </a:r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7DC03F3B-FA2F-4D2A-A937-342AE05351EC}"/>
              </a:ext>
            </a:extLst>
          </p:cNvPr>
          <p:cNvCxnSpPr>
            <a:cxnSpLocks/>
          </p:cNvCxnSpPr>
          <p:nvPr/>
        </p:nvCxnSpPr>
        <p:spPr>
          <a:xfrm flipH="1">
            <a:off x="7002638" y="1826438"/>
            <a:ext cx="41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1AC2F9DC-44A2-4F78-96B0-729833096AC9}"/>
              </a:ext>
            </a:extLst>
          </p:cNvPr>
          <p:cNvGrpSpPr/>
          <p:nvPr/>
        </p:nvGrpSpPr>
        <p:grpSpPr>
          <a:xfrm>
            <a:off x="7254059" y="1696278"/>
            <a:ext cx="330558" cy="260319"/>
            <a:chOff x="7260649" y="1467217"/>
            <a:chExt cx="330558" cy="260319"/>
          </a:xfrm>
        </p:grpSpPr>
        <p:sp>
          <p:nvSpPr>
            <p:cNvPr id="147" name="Arc 146">
              <a:extLst>
                <a:ext uri="{FF2B5EF4-FFF2-40B4-BE49-F238E27FC236}">
                  <a16:creationId xmlns:a16="http://schemas.microsoft.com/office/drawing/2014/main" id="{8A94C624-8378-467C-A201-89B95105C1BE}"/>
                </a:ext>
              </a:extLst>
            </p:cNvPr>
            <p:cNvSpPr/>
            <p:nvPr/>
          </p:nvSpPr>
          <p:spPr>
            <a:xfrm>
              <a:off x="7260649" y="1467217"/>
              <a:ext cx="199590" cy="148398"/>
            </a:xfrm>
            <a:prstGeom prst="arc">
              <a:avLst>
                <a:gd name="adj1" fmla="val 19054584"/>
                <a:gd name="adj2" fmla="val 24989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Arc 147">
              <a:extLst>
                <a:ext uri="{FF2B5EF4-FFF2-40B4-BE49-F238E27FC236}">
                  <a16:creationId xmlns:a16="http://schemas.microsoft.com/office/drawing/2014/main" id="{0086B8CC-3B21-4982-A0A1-998E09F8DC84}"/>
                </a:ext>
              </a:extLst>
            </p:cNvPr>
            <p:cNvSpPr/>
            <p:nvPr/>
          </p:nvSpPr>
          <p:spPr>
            <a:xfrm rot="10800000">
              <a:off x="7391617" y="1579138"/>
              <a:ext cx="199590" cy="148398"/>
            </a:xfrm>
            <a:prstGeom prst="arc">
              <a:avLst>
                <a:gd name="adj1" fmla="val 19054584"/>
                <a:gd name="adj2" fmla="val 24989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8A6BB0C7-50CE-4FF3-80DF-697E88B20727}"/>
              </a:ext>
            </a:extLst>
          </p:cNvPr>
          <p:cNvSpPr txBox="1"/>
          <p:nvPr/>
        </p:nvSpPr>
        <p:spPr>
          <a:xfrm>
            <a:off x="7299020" y="1720102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P2 – to 12V/5V Converter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19B12B0F-A187-4131-AE16-52F586955476}"/>
              </a:ext>
            </a:extLst>
          </p:cNvPr>
          <p:cNvCxnSpPr>
            <a:cxnSpLocks/>
          </p:cNvCxnSpPr>
          <p:nvPr/>
        </p:nvCxnSpPr>
        <p:spPr>
          <a:xfrm flipH="1">
            <a:off x="7002638" y="2295912"/>
            <a:ext cx="295220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440C9936-5193-4A9B-B0EE-34D979C28AA2}"/>
              </a:ext>
            </a:extLst>
          </p:cNvPr>
          <p:cNvCxnSpPr>
            <a:cxnSpLocks/>
            <a:stCxn id="155" idx="2"/>
          </p:cNvCxnSpPr>
          <p:nvPr/>
        </p:nvCxnSpPr>
        <p:spPr>
          <a:xfrm flipV="1">
            <a:off x="9956432" y="2291149"/>
            <a:ext cx="0" cy="2451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C7D7612F-568E-4214-AF6E-BF261108F7AD}"/>
              </a:ext>
            </a:extLst>
          </p:cNvPr>
          <p:cNvSpPr/>
          <p:nvPr/>
        </p:nvSpPr>
        <p:spPr>
          <a:xfrm rot="5400000">
            <a:off x="9933572" y="2536326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105C15E4-890A-49D2-90AF-CF8B123DE06F}"/>
              </a:ext>
            </a:extLst>
          </p:cNvPr>
          <p:cNvCxnSpPr>
            <a:cxnSpLocks/>
          </p:cNvCxnSpPr>
          <p:nvPr/>
        </p:nvCxnSpPr>
        <p:spPr>
          <a:xfrm flipV="1">
            <a:off x="9954845" y="2561032"/>
            <a:ext cx="143827" cy="2910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Oval 156">
            <a:extLst>
              <a:ext uri="{FF2B5EF4-FFF2-40B4-BE49-F238E27FC236}">
                <a16:creationId xmlns:a16="http://schemas.microsoft.com/office/drawing/2014/main" id="{EE934F01-FFB0-49C7-B993-A42E47C28483}"/>
              </a:ext>
            </a:extLst>
          </p:cNvPr>
          <p:cNvSpPr/>
          <p:nvPr/>
        </p:nvSpPr>
        <p:spPr>
          <a:xfrm rot="5400000">
            <a:off x="9931985" y="2829220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4BC2AB2-8BA6-4136-96AF-4B238F74F74E}"/>
              </a:ext>
            </a:extLst>
          </p:cNvPr>
          <p:cNvGrpSpPr/>
          <p:nvPr/>
        </p:nvGrpSpPr>
        <p:grpSpPr>
          <a:xfrm>
            <a:off x="9825168" y="2485631"/>
            <a:ext cx="559251" cy="441834"/>
            <a:chOff x="9746799" y="2790431"/>
            <a:chExt cx="559251" cy="441834"/>
          </a:xfrm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6C2A1B1-B705-4E17-83C5-90E3EE1850DC}"/>
                </a:ext>
              </a:extLst>
            </p:cNvPr>
            <p:cNvSpPr/>
            <p:nvPr/>
          </p:nvSpPr>
          <p:spPr>
            <a:xfrm>
              <a:off x="9746799" y="2790431"/>
              <a:ext cx="505098" cy="44183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1F563DEA-B193-44B2-9B19-A51DEC53DCC4}"/>
                </a:ext>
              </a:extLst>
            </p:cNvPr>
            <p:cNvSpPr/>
            <p:nvPr/>
          </p:nvSpPr>
          <p:spPr>
            <a:xfrm>
              <a:off x="10208413" y="2818999"/>
              <a:ext cx="97637" cy="390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13583CBA-6819-4D63-BF3B-39B85034E562}"/>
              </a:ext>
            </a:extLst>
          </p:cNvPr>
          <p:cNvCxnSpPr>
            <a:cxnSpLocks/>
          </p:cNvCxnSpPr>
          <p:nvPr/>
        </p:nvCxnSpPr>
        <p:spPr>
          <a:xfrm flipH="1">
            <a:off x="10329251" y="2514199"/>
            <a:ext cx="1015" cy="390925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9C8B5933-0541-4813-AD25-463EAD6A58B6}"/>
              </a:ext>
            </a:extLst>
          </p:cNvPr>
          <p:cNvSpPr txBox="1"/>
          <p:nvPr/>
        </p:nvSpPr>
        <p:spPr>
          <a:xfrm>
            <a:off x="10309641" y="2556096"/>
            <a:ext cx="736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Heater Relay</a:t>
            </a:r>
          </a:p>
          <a:p>
            <a:pPr algn="ctr"/>
            <a:r>
              <a:rPr lang="en-US" sz="800" dirty="0"/>
              <a:t>Coil on P3</a:t>
            </a: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C9A599C0-F843-4A8D-89F0-B1F351448F66}"/>
              </a:ext>
            </a:extLst>
          </p:cNvPr>
          <p:cNvCxnSpPr>
            <a:cxnSpLocks/>
          </p:cNvCxnSpPr>
          <p:nvPr/>
        </p:nvCxnSpPr>
        <p:spPr>
          <a:xfrm flipV="1">
            <a:off x="9949768" y="2852081"/>
            <a:ext cx="0" cy="3801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4791B0FB-C7A5-402A-ADA5-FFBA7727C411}"/>
              </a:ext>
            </a:extLst>
          </p:cNvPr>
          <p:cNvCxnSpPr>
            <a:cxnSpLocks/>
          </p:cNvCxnSpPr>
          <p:nvPr/>
        </p:nvCxnSpPr>
        <p:spPr>
          <a:xfrm flipH="1">
            <a:off x="9944685" y="3232265"/>
            <a:ext cx="7762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DB8990C1-0FBD-4A01-A678-AAAB6211675F}"/>
              </a:ext>
            </a:extLst>
          </p:cNvPr>
          <p:cNvCxnSpPr>
            <a:cxnSpLocks/>
          </p:cNvCxnSpPr>
          <p:nvPr/>
        </p:nvCxnSpPr>
        <p:spPr>
          <a:xfrm flipV="1">
            <a:off x="10720969" y="3229275"/>
            <a:ext cx="0" cy="1157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C7FC7DB2-692A-4CC3-8E6A-27D3C137EA3D}"/>
              </a:ext>
            </a:extLst>
          </p:cNvPr>
          <p:cNvCxnSpPr>
            <a:cxnSpLocks/>
          </p:cNvCxnSpPr>
          <p:nvPr/>
        </p:nvCxnSpPr>
        <p:spPr>
          <a:xfrm flipV="1">
            <a:off x="10335601" y="3229275"/>
            <a:ext cx="0" cy="1157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B62C4FD9-E8E8-42B3-8F5A-F750D15F4E3A}"/>
              </a:ext>
            </a:extLst>
          </p:cNvPr>
          <p:cNvSpPr/>
          <p:nvPr/>
        </p:nvSpPr>
        <p:spPr>
          <a:xfrm>
            <a:off x="10262122" y="3358932"/>
            <a:ext cx="146957" cy="3026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FA4A72A2-08FA-498D-AC6E-D7440D21D0BE}"/>
              </a:ext>
            </a:extLst>
          </p:cNvPr>
          <p:cNvSpPr/>
          <p:nvPr/>
        </p:nvSpPr>
        <p:spPr>
          <a:xfrm>
            <a:off x="10647490" y="3358932"/>
            <a:ext cx="146957" cy="3026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0196636-57D5-4A47-8212-AE1E7D0A1A9F}"/>
              </a:ext>
            </a:extLst>
          </p:cNvPr>
          <p:cNvSpPr txBox="1"/>
          <p:nvPr/>
        </p:nvSpPr>
        <p:spPr>
          <a:xfrm>
            <a:off x="9808142" y="3352451"/>
            <a:ext cx="505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200W</a:t>
            </a:r>
          </a:p>
          <a:p>
            <a:pPr algn="ctr"/>
            <a:r>
              <a:rPr lang="en-US" sz="800" dirty="0"/>
              <a:t>Heater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0192A322-01A1-4D50-AE1A-A6F565CC288E}"/>
              </a:ext>
            </a:extLst>
          </p:cNvPr>
          <p:cNvSpPr txBox="1"/>
          <p:nvPr/>
        </p:nvSpPr>
        <p:spPr>
          <a:xfrm>
            <a:off x="10748170" y="3346292"/>
            <a:ext cx="505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100W</a:t>
            </a:r>
          </a:p>
          <a:p>
            <a:pPr algn="ctr"/>
            <a:r>
              <a:rPr lang="en-US" sz="800" dirty="0"/>
              <a:t>Heater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11B305D4-A848-4A94-B3DB-FD31CA1C5A6F}"/>
              </a:ext>
            </a:extLst>
          </p:cNvPr>
          <p:cNvGrpSpPr/>
          <p:nvPr/>
        </p:nvGrpSpPr>
        <p:grpSpPr>
          <a:xfrm>
            <a:off x="10259232" y="3661429"/>
            <a:ext cx="146958" cy="153136"/>
            <a:chOff x="2314575" y="1165737"/>
            <a:chExt cx="219619" cy="228852"/>
          </a:xfrm>
        </p:grpSpPr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08D5EFBC-F5AB-4A3B-9157-D97BE8F5F9B0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2D006D6D-1900-4759-8A74-650BFED56DAC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B14BEF81-34ED-4332-A96B-87AF65ADE4E6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DB5318D1-F549-44B1-A8EC-7899352EAE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1165737"/>
              <a:ext cx="0" cy="127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F18D713F-BA93-4AC4-8F42-0171C2DDB7F0}"/>
              </a:ext>
            </a:extLst>
          </p:cNvPr>
          <p:cNvGrpSpPr/>
          <p:nvPr/>
        </p:nvGrpSpPr>
        <p:grpSpPr>
          <a:xfrm>
            <a:off x="10647716" y="3667779"/>
            <a:ext cx="146958" cy="153136"/>
            <a:chOff x="2314575" y="1165737"/>
            <a:chExt cx="219619" cy="228852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66FEF5A6-A4FF-4FE6-91B4-BDB730CE7BD9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6985641A-3843-4D39-91C0-BF3B4261AEE2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FD377DCB-C071-4876-BEB9-86E1BC8CB856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17BB13D-D1C4-429D-AD3D-69F458EE73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1165737"/>
              <a:ext cx="0" cy="127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3DEEBA2-68F5-4B78-8704-61243E55E270}"/>
              </a:ext>
            </a:extLst>
          </p:cNvPr>
          <p:cNvCxnSpPr>
            <a:cxnSpLocks/>
            <a:stCxn id="203" idx="1"/>
          </p:cNvCxnSpPr>
          <p:nvPr/>
        </p:nvCxnSpPr>
        <p:spPr>
          <a:xfrm flipH="1" flipV="1">
            <a:off x="6992978" y="2754948"/>
            <a:ext cx="1470404" cy="28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EC12E02B-80BD-4745-AD00-59740FD2E4FA}"/>
              </a:ext>
            </a:extLst>
          </p:cNvPr>
          <p:cNvCxnSpPr>
            <a:cxnSpLocks/>
          </p:cNvCxnSpPr>
          <p:nvPr/>
        </p:nvCxnSpPr>
        <p:spPr>
          <a:xfrm flipH="1">
            <a:off x="7002638" y="3229570"/>
            <a:ext cx="41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0F5ACE28-27E5-4070-9AAE-467DB11E8C9A}"/>
              </a:ext>
            </a:extLst>
          </p:cNvPr>
          <p:cNvGrpSpPr/>
          <p:nvPr/>
        </p:nvGrpSpPr>
        <p:grpSpPr>
          <a:xfrm>
            <a:off x="7254059" y="3099410"/>
            <a:ext cx="330558" cy="260319"/>
            <a:chOff x="7260649" y="1467217"/>
            <a:chExt cx="330558" cy="260319"/>
          </a:xfrm>
        </p:grpSpPr>
        <p:sp>
          <p:nvSpPr>
            <p:cNvPr id="197" name="Arc 196">
              <a:extLst>
                <a:ext uri="{FF2B5EF4-FFF2-40B4-BE49-F238E27FC236}">
                  <a16:creationId xmlns:a16="http://schemas.microsoft.com/office/drawing/2014/main" id="{396E2CA9-865E-4E20-B7B4-002AEEC45238}"/>
                </a:ext>
              </a:extLst>
            </p:cNvPr>
            <p:cNvSpPr/>
            <p:nvPr/>
          </p:nvSpPr>
          <p:spPr>
            <a:xfrm>
              <a:off x="7260649" y="1467217"/>
              <a:ext cx="199590" cy="148398"/>
            </a:xfrm>
            <a:prstGeom prst="arc">
              <a:avLst>
                <a:gd name="adj1" fmla="val 19054584"/>
                <a:gd name="adj2" fmla="val 24989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Arc 197">
              <a:extLst>
                <a:ext uri="{FF2B5EF4-FFF2-40B4-BE49-F238E27FC236}">
                  <a16:creationId xmlns:a16="http://schemas.microsoft.com/office/drawing/2014/main" id="{B1567767-2FB3-48C3-A9D3-A1C05D2C65A6}"/>
                </a:ext>
              </a:extLst>
            </p:cNvPr>
            <p:cNvSpPr/>
            <p:nvPr/>
          </p:nvSpPr>
          <p:spPr>
            <a:xfrm rot="10800000">
              <a:off x="7391617" y="1579138"/>
              <a:ext cx="199590" cy="148398"/>
            </a:xfrm>
            <a:prstGeom prst="arc">
              <a:avLst>
                <a:gd name="adj1" fmla="val 19054584"/>
                <a:gd name="adj2" fmla="val 24989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9" name="TextBox 198">
            <a:extLst>
              <a:ext uri="{FF2B5EF4-FFF2-40B4-BE49-F238E27FC236}">
                <a16:creationId xmlns:a16="http://schemas.microsoft.com/office/drawing/2014/main" id="{B27A296C-5FB7-4528-93A6-9674CE5DB847}"/>
              </a:ext>
            </a:extLst>
          </p:cNvPr>
          <p:cNvSpPr txBox="1"/>
          <p:nvPr/>
        </p:nvSpPr>
        <p:spPr>
          <a:xfrm>
            <a:off x="7248220" y="3123234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P3 – to Control Board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1B564A63-5C97-4FA5-BC7B-AA9E55D66F31}"/>
              </a:ext>
            </a:extLst>
          </p:cNvPr>
          <p:cNvSpPr/>
          <p:nvPr/>
        </p:nvSpPr>
        <p:spPr>
          <a:xfrm>
            <a:off x="8463382" y="2547012"/>
            <a:ext cx="421644" cy="4216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492B73CA-E090-43C4-B040-E0C2AE6D002B}"/>
              </a:ext>
            </a:extLst>
          </p:cNvPr>
          <p:cNvSpPr/>
          <p:nvPr/>
        </p:nvSpPr>
        <p:spPr>
          <a:xfrm>
            <a:off x="8464429" y="2545173"/>
            <a:ext cx="419550" cy="41955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92CFE6D9-E6E0-49BF-A81F-C4742B47A3E2}"/>
              </a:ext>
            </a:extLst>
          </p:cNvPr>
          <p:cNvSpPr/>
          <p:nvPr/>
        </p:nvSpPr>
        <p:spPr>
          <a:xfrm>
            <a:off x="8619294" y="2702461"/>
            <a:ext cx="109820" cy="10982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0B4EB209-ED9A-4385-B53C-81AE59974995}"/>
              </a:ext>
            </a:extLst>
          </p:cNvPr>
          <p:cNvCxnSpPr>
            <a:stCxn id="206" idx="1"/>
            <a:endCxn id="205" idx="1"/>
          </p:cNvCxnSpPr>
          <p:nvPr/>
        </p:nvCxnSpPr>
        <p:spPr>
          <a:xfrm flipH="1" flipV="1">
            <a:off x="8525871" y="2606615"/>
            <a:ext cx="109506" cy="111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BAA7BE29-FA8D-4A6F-A255-08AEBAD28D3D}"/>
              </a:ext>
            </a:extLst>
          </p:cNvPr>
          <p:cNvCxnSpPr>
            <a:stCxn id="206" idx="0"/>
            <a:endCxn id="203" idx="0"/>
          </p:cNvCxnSpPr>
          <p:nvPr/>
        </p:nvCxnSpPr>
        <p:spPr>
          <a:xfrm flipV="1">
            <a:off x="8674204" y="2547012"/>
            <a:ext cx="0" cy="1554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0777E639-BCC0-41B6-86F6-343C0AA1D685}"/>
              </a:ext>
            </a:extLst>
          </p:cNvPr>
          <p:cNvCxnSpPr>
            <a:stCxn id="206" idx="6"/>
            <a:endCxn id="205" idx="6"/>
          </p:cNvCxnSpPr>
          <p:nvPr/>
        </p:nvCxnSpPr>
        <p:spPr>
          <a:xfrm flipV="1">
            <a:off x="8729114" y="2754948"/>
            <a:ext cx="154865" cy="24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91788070-2F01-4D96-9C8C-EA29379D371E}"/>
              </a:ext>
            </a:extLst>
          </p:cNvPr>
          <p:cNvCxnSpPr>
            <a:stCxn id="206" idx="7"/>
            <a:endCxn id="205" idx="7"/>
          </p:cNvCxnSpPr>
          <p:nvPr/>
        </p:nvCxnSpPr>
        <p:spPr>
          <a:xfrm flipV="1">
            <a:off x="8713031" y="2606615"/>
            <a:ext cx="109506" cy="111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2ACFD736-286C-430B-9138-0465510AA6CA}"/>
              </a:ext>
            </a:extLst>
          </p:cNvPr>
          <p:cNvCxnSpPr>
            <a:stCxn id="206" idx="5"/>
            <a:endCxn id="205" idx="5"/>
          </p:cNvCxnSpPr>
          <p:nvPr/>
        </p:nvCxnSpPr>
        <p:spPr>
          <a:xfrm>
            <a:off x="8713031" y="2796198"/>
            <a:ext cx="109506" cy="107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48AF495-C9D7-4642-9498-DFD2C264D618}"/>
              </a:ext>
            </a:extLst>
          </p:cNvPr>
          <p:cNvCxnSpPr>
            <a:stCxn id="206" idx="4"/>
            <a:endCxn id="205" idx="4"/>
          </p:cNvCxnSpPr>
          <p:nvPr/>
        </p:nvCxnSpPr>
        <p:spPr>
          <a:xfrm>
            <a:off x="8674204" y="2812281"/>
            <a:ext cx="0" cy="1524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57432E3-F77E-4339-9D22-BD74762DC31B}"/>
              </a:ext>
            </a:extLst>
          </p:cNvPr>
          <p:cNvCxnSpPr>
            <a:stCxn id="206" idx="3"/>
            <a:endCxn id="205" idx="3"/>
          </p:cNvCxnSpPr>
          <p:nvPr/>
        </p:nvCxnSpPr>
        <p:spPr>
          <a:xfrm flipH="1">
            <a:off x="8525871" y="2796198"/>
            <a:ext cx="109506" cy="107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A6E383F0-2F3D-40C9-A829-B52B5D1CEF5C}"/>
              </a:ext>
            </a:extLst>
          </p:cNvPr>
          <p:cNvCxnSpPr>
            <a:stCxn id="206" idx="2"/>
            <a:endCxn id="205" idx="2"/>
          </p:cNvCxnSpPr>
          <p:nvPr/>
        </p:nvCxnSpPr>
        <p:spPr>
          <a:xfrm flipH="1" flipV="1">
            <a:off x="8464429" y="2754948"/>
            <a:ext cx="154865" cy="24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A3980107-9D53-4A4D-AB56-CF5B0B695A00}"/>
              </a:ext>
            </a:extLst>
          </p:cNvPr>
          <p:cNvSpPr txBox="1"/>
          <p:nvPr/>
        </p:nvSpPr>
        <p:spPr>
          <a:xfrm>
            <a:off x="8234640" y="2344992"/>
            <a:ext cx="879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Circulation Fan</a:t>
            </a: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2B90A51E-4DF0-4064-A294-4DEFAB8F20CF}"/>
              </a:ext>
            </a:extLst>
          </p:cNvPr>
          <p:cNvGrpSpPr/>
          <p:nvPr/>
        </p:nvGrpSpPr>
        <p:grpSpPr>
          <a:xfrm>
            <a:off x="8968109" y="2913085"/>
            <a:ext cx="146958" cy="190827"/>
            <a:chOff x="2314575" y="1109410"/>
            <a:chExt cx="219619" cy="285179"/>
          </a:xfrm>
        </p:grpSpPr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E286E228-CF2E-4931-8A6A-857798F5E4E9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55ED5C5-2927-4738-926F-8581EA8A3B66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09B1432C-9762-471E-81F3-884AAEEEA6BF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8CAC7968-4D94-4B9A-9F02-762BDE2B37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7" y="1109410"/>
              <a:ext cx="0" cy="18340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BC98EF6C-51E1-4B78-A07F-F82D07D1CB0E}"/>
              </a:ext>
            </a:extLst>
          </p:cNvPr>
          <p:cNvCxnSpPr>
            <a:cxnSpLocks/>
          </p:cNvCxnSpPr>
          <p:nvPr/>
        </p:nvCxnSpPr>
        <p:spPr>
          <a:xfrm flipH="1">
            <a:off x="8885027" y="2914843"/>
            <a:ext cx="1673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A5C23F8C-2262-4D19-AE52-0908C13C9868}"/>
              </a:ext>
            </a:extLst>
          </p:cNvPr>
          <p:cNvSpPr/>
          <p:nvPr/>
        </p:nvSpPr>
        <p:spPr>
          <a:xfrm>
            <a:off x="4600575" y="1844676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833C20D5-DC86-4DF1-A4C1-2E88324EBBEF}"/>
              </a:ext>
            </a:extLst>
          </p:cNvPr>
          <p:cNvSpPr txBox="1"/>
          <p:nvPr/>
        </p:nvSpPr>
        <p:spPr>
          <a:xfrm>
            <a:off x="4212209" y="1773466"/>
            <a:ext cx="4842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 AWG</a:t>
            </a:r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112FB2D8-E9F8-4467-A126-76D9E4F468C1}"/>
              </a:ext>
            </a:extLst>
          </p:cNvPr>
          <p:cNvSpPr/>
          <p:nvPr/>
        </p:nvSpPr>
        <p:spPr>
          <a:xfrm>
            <a:off x="3469546" y="1844676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31684F0C-583D-4FA4-973B-2340E78B5A14}"/>
              </a:ext>
            </a:extLst>
          </p:cNvPr>
          <p:cNvSpPr txBox="1"/>
          <p:nvPr/>
        </p:nvSpPr>
        <p:spPr>
          <a:xfrm>
            <a:off x="2444564" y="3354209"/>
            <a:ext cx="4842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 AWG</a:t>
            </a:r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44C91BAB-2E60-40A7-9B76-36A38B27C6EA}"/>
              </a:ext>
            </a:extLst>
          </p:cNvPr>
          <p:cNvSpPr/>
          <p:nvPr/>
        </p:nvSpPr>
        <p:spPr>
          <a:xfrm rot="16200000">
            <a:off x="2585961" y="3614367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6073130F-00BE-4B29-A5E0-CE63FF0A6840}"/>
              </a:ext>
            </a:extLst>
          </p:cNvPr>
          <p:cNvSpPr/>
          <p:nvPr/>
        </p:nvSpPr>
        <p:spPr>
          <a:xfrm rot="16200000">
            <a:off x="7069696" y="2277624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8462BD11-8459-45C2-9250-FD9BC46A54B5}"/>
              </a:ext>
            </a:extLst>
          </p:cNvPr>
          <p:cNvSpPr/>
          <p:nvPr/>
        </p:nvSpPr>
        <p:spPr>
          <a:xfrm rot="16200000">
            <a:off x="7069696" y="1802379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BB33A2EF-EDC9-41C7-9CEF-6534430309C0}"/>
              </a:ext>
            </a:extLst>
          </p:cNvPr>
          <p:cNvSpPr/>
          <p:nvPr/>
        </p:nvSpPr>
        <p:spPr>
          <a:xfrm rot="16200000">
            <a:off x="7076308" y="2728873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E9FA3AD3-0016-431B-A805-33B2E6577CCA}"/>
              </a:ext>
            </a:extLst>
          </p:cNvPr>
          <p:cNvSpPr/>
          <p:nvPr/>
        </p:nvSpPr>
        <p:spPr>
          <a:xfrm rot="16200000">
            <a:off x="7076308" y="3204827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542E8A66-BA74-4721-99B7-BD5780825C8D}"/>
              </a:ext>
            </a:extLst>
          </p:cNvPr>
          <p:cNvSpPr txBox="1"/>
          <p:nvPr/>
        </p:nvSpPr>
        <p:spPr>
          <a:xfrm>
            <a:off x="6969386" y="1525564"/>
            <a:ext cx="555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18 AWG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968F2F82-4E7A-49D6-BAE5-2485C7F6DF45}"/>
              </a:ext>
            </a:extLst>
          </p:cNvPr>
          <p:cNvSpPr txBox="1"/>
          <p:nvPr/>
        </p:nvSpPr>
        <p:spPr>
          <a:xfrm>
            <a:off x="6962566" y="2020924"/>
            <a:ext cx="555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 AWG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D1B06B38-C4CA-4578-9F75-EE41808DEBEA}"/>
              </a:ext>
            </a:extLst>
          </p:cNvPr>
          <p:cNvSpPr txBox="1"/>
          <p:nvPr/>
        </p:nvSpPr>
        <p:spPr>
          <a:xfrm>
            <a:off x="6962566" y="2472394"/>
            <a:ext cx="5500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24 AWG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AEFFED4A-B0B8-4D29-9963-E9309B7964C2}"/>
              </a:ext>
            </a:extLst>
          </p:cNvPr>
          <p:cNvSpPr txBox="1"/>
          <p:nvPr/>
        </p:nvSpPr>
        <p:spPr>
          <a:xfrm>
            <a:off x="6960824" y="2947394"/>
            <a:ext cx="5517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18 AWG</a:t>
            </a: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865B7106-C51B-46F4-A17E-6662A59505F4}"/>
              </a:ext>
            </a:extLst>
          </p:cNvPr>
          <p:cNvSpPr/>
          <p:nvPr/>
        </p:nvSpPr>
        <p:spPr>
          <a:xfrm rot="16200000">
            <a:off x="9997814" y="3204826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E859916A-1D22-406A-859A-D5093AC8C8CA}"/>
              </a:ext>
            </a:extLst>
          </p:cNvPr>
          <p:cNvSpPr txBox="1"/>
          <p:nvPr/>
        </p:nvSpPr>
        <p:spPr>
          <a:xfrm>
            <a:off x="9974123" y="2954240"/>
            <a:ext cx="5553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 AWG</a:t>
            </a: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D8C4CB31-E78B-442F-BC75-4693467FF330}"/>
              </a:ext>
            </a:extLst>
          </p:cNvPr>
          <p:cNvSpPr/>
          <p:nvPr/>
        </p:nvSpPr>
        <p:spPr>
          <a:xfrm>
            <a:off x="5464344" y="5245539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BAA5DAFD-361C-4163-AE9A-D3537D1159B8}"/>
              </a:ext>
            </a:extLst>
          </p:cNvPr>
          <p:cNvSpPr txBox="1"/>
          <p:nvPr/>
        </p:nvSpPr>
        <p:spPr>
          <a:xfrm>
            <a:off x="5075978" y="5174329"/>
            <a:ext cx="4842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 AWG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68841952-0F7F-46DD-B56B-847DF68563B0}"/>
              </a:ext>
            </a:extLst>
          </p:cNvPr>
          <p:cNvSpPr txBox="1"/>
          <p:nvPr/>
        </p:nvSpPr>
        <p:spPr>
          <a:xfrm>
            <a:off x="3650660" y="1773466"/>
            <a:ext cx="4842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 AWG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02C75A82-EBE5-42D3-B21F-0C7029DB69D2}"/>
              </a:ext>
            </a:extLst>
          </p:cNvPr>
          <p:cNvSpPr txBox="1"/>
          <p:nvPr/>
        </p:nvSpPr>
        <p:spPr>
          <a:xfrm>
            <a:off x="8927457" y="6581001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Designer: Noah Daugherty    |     Date: 4/12/2020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A80297C7-5E3D-49B5-B24C-D64CE16552E8}"/>
              </a:ext>
            </a:extLst>
          </p:cNvPr>
          <p:cNvSpPr txBox="1"/>
          <p:nvPr/>
        </p:nvSpPr>
        <p:spPr>
          <a:xfrm>
            <a:off x="8927457" y="6125300"/>
            <a:ext cx="3264544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12V Power Distribution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E02CDCA3-3EBA-41E4-827E-389D435CB343}"/>
              </a:ext>
            </a:extLst>
          </p:cNvPr>
          <p:cNvSpPr txBox="1"/>
          <p:nvPr/>
        </p:nvSpPr>
        <p:spPr>
          <a:xfrm>
            <a:off x="8927457" y="5846695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GT4823 – Infant Incubator</a:t>
            </a: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24CBB605-D525-4E12-A0E8-DDBDC26C7519}"/>
              </a:ext>
            </a:extLst>
          </p:cNvPr>
          <p:cNvGrpSpPr/>
          <p:nvPr/>
        </p:nvGrpSpPr>
        <p:grpSpPr>
          <a:xfrm rot="5400000">
            <a:off x="3672481" y="2761020"/>
            <a:ext cx="90926" cy="80780"/>
            <a:chOff x="3478203" y="1924594"/>
            <a:chExt cx="210749" cy="187234"/>
          </a:xfrm>
        </p:grpSpPr>
        <p:sp>
          <p:nvSpPr>
            <p:cNvPr id="259" name="Isosceles Triangle 258">
              <a:extLst>
                <a:ext uri="{FF2B5EF4-FFF2-40B4-BE49-F238E27FC236}">
                  <a16:creationId xmlns:a16="http://schemas.microsoft.com/office/drawing/2014/main" id="{AF88E32B-929E-48C6-AA5E-6B665C2B129D}"/>
                </a:ext>
              </a:extLst>
            </p:cNvPr>
            <p:cNvSpPr/>
            <p:nvPr/>
          </p:nvSpPr>
          <p:spPr>
            <a:xfrm rot="10800000">
              <a:off x="3478203" y="1924594"/>
              <a:ext cx="202040" cy="174172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2283D8BD-2442-4ABB-9244-21AD273B12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86911" y="2111828"/>
              <a:ext cx="2020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25EEC235-F99D-4E1A-98FF-2351A0251084}"/>
              </a:ext>
            </a:extLst>
          </p:cNvPr>
          <p:cNvCxnSpPr>
            <a:cxnSpLocks/>
          </p:cNvCxnSpPr>
          <p:nvPr/>
        </p:nvCxnSpPr>
        <p:spPr>
          <a:xfrm flipH="1">
            <a:off x="3588133" y="2803288"/>
            <a:ext cx="798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396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458538-11B3-4064-9AF5-31111BBBD2B6}"/>
              </a:ext>
            </a:extLst>
          </p:cNvPr>
          <p:cNvSpPr/>
          <p:nvPr/>
        </p:nvSpPr>
        <p:spPr>
          <a:xfrm>
            <a:off x="5408023" y="1375954"/>
            <a:ext cx="1584960" cy="37708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DFF4B88-0410-41C0-A38D-EA7896D52F88}"/>
              </a:ext>
            </a:extLst>
          </p:cNvPr>
          <p:cNvSpPr/>
          <p:nvPr/>
        </p:nvSpPr>
        <p:spPr>
          <a:xfrm>
            <a:off x="5512526" y="1484811"/>
            <a:ext cx="113211" cy="11321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A74AB6B-0B5B-4276-8931-D649CC848237}"/>
              </a:ext>
            </a:extLst>
          </p:cNvPr>
          <p:cNvSpPr/>
          <p:nvPr/>
        </p:nvSpPr>
        <p:spPr>
          <a:xfrm>
            <a:off x="5512525" y="4920343"/>
            <a:ext cx="113211" cy="11321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60F9DB-EEBF-4D1B-AFD1-A90A599CFF61}"/>
              </a:ext>
            </a:extLst>
          </p:cNvPr>
          <p:cNvGrpSpPr/>
          <p:nvPr/>
        </p:nvGrpSpPr>
        <p:grpSpPr>
          <a:xfrm>
            <a:off x="5468029" y="5025546"/>
            <a:ext cx="219619" cy="510241"/>
            <a:chOff x="2314575" y="884348"/>
            <a:chExt cx="219619" cy="51024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88AE954-8D0D-4C4F-9751-4BC9105DE14E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D059126-CE23-42AD-B3E3-E7339E1A8FC9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CCA291F-B1BE-4DC8-AB8F-BEDC6CAA0AB0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9E7769A-3F38-4C64-9CF7-24714A1D3B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884348"/>
              <a:ext cx="410" cy="40046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011085-F661-414A-A4E5-3BBB554FF280}"/>
              </a:ext>
            </a:extLst>
          </p:cNvPr>
          <p:cNvCxnSpPr>
            <a:cxnSpLocks/>
          </p:cNvCxnSpPr>
          <p:nvPr/>
        </p:nvCxnSpPr>
        <p:spPr>
          <a:xfrm flipH="1" flipV="1">
            <a:off x="5572668" y="1560983"/>
            <a:ext cx="4762" cy="27042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E96BD8-5B28-448B-8B2E-32B70EDAC1B8}"/>
              </a:ext>
            </a:extLst>
          </p:cNvPr>
          <p:cNvGrpSpPr/>
          <p:nvPr/>
        </p:nvGrpSpPr>
        <p:grpSpPr>
          <a:xfrm>
            <a:off x="5569130" y="1735177"/>
            <a:ext cx="1423853" cy="182523"/>
            <a:chOff x="5055324" y="1735177"/>
            <a:chExt cx="1423853" cy="18252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6F28B83-B4B0-4817-8F1C-0C39C32946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6A5D741-4998-47F5-98FD-975288C63A79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812238-4FBF-4357-B3EF-1C5B077FDB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DE1FCEE-F732-4575-91A6-E950998A3598}"/>
              </a:ext>
            </a:extLst>
          </p:cNvPr>
          <p:cNvSpPr txBox="1"/>
          <p:nvPr/>
        </p:nvSpPr>
        <p:spPr>
          <a:xfrm>
            <a:off x="5984308" y="1712840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5A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7F8132-A736-4779-A53A-96F7D533EF40}"/>
              </a:ext>
            </a:extLst>
          </p:cNvPr>
          <p:cNvGrpSpPr/>
          <p:nvPr/>
        </p:nvGrpSpPr>
        <p:grpSpPr>
          <a:xfrm>
            <a:off x="5578790" y="2201769"/>
            <a:ext cx="1423853" cy="182523"/>
            <a:chOff x="5055324" y="1735177"/>
            <a:chExt cx="1423853" cy="18252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8B7DC5A-9E37-4135-8962-5BA3D176B5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1FEE461-6587-46B4-9B3F-2E1D50848B81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A4E82AA-96E3-4503-A0ED-E70969BAF7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1164790-B76D-4DFF-9460-A8C37BA66423}"/>
              </a:ext>
            </a:extLst>
          </p:cNvPr>
          <p:cNvSpPr txBox="1"/>
          <p:nvPr/>
        </p:nvSpPr>
        <p:spPr>
          <a:xfrm>
            <a:off x="5993968" y="2179432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1A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4623EA-6745-44D8-85D0-112B2E9F3B17}"/>
              </a:ext>
            </a:extLst>
          </p:cNvPr>
          <p:cNvGrpSpPr/>
          <p:nvPr/>
        </p:nvGrpSpPr>
        <p:grpSpPr>
          <a:xfrm>
            <a:off x="5578790" y="2657337"/>
            <a:ext cx="1423853" cy="182523"/>
            <a:chOff x="5055324" y="1735177"/>
            <a:chExt cx="1423853" cy="18252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35B45B8-CE4D-49A0-88BD-14C959B7B0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8DD62C5-3AD3-4280-A845-94F98C101A3D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EF16294-D3CD-455D-9D8E-8C3E354B78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7C70E7D-8332-4420-8452-B193A9C76AF9}"/>
              </a:ext>
            </a:extLst>
          </p:cNvPr>
          <p:cNvSpPr txBox="1"/>
          <p:nvPr/>
        </p:nvSpPr>
        <p:spPr>
          <a:xfrm>
            <a:off x="5993968" y="2635000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6A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DB48EE4-8046-4E99-B960-5111059C5C7D}"/>
              </a:ext>
            </a:extLst>
          </p:cNvPr>
          <p:cNvGrpSpPr/>
          <p:nvPr/>
        </p:nvGrpSpPr>
        <p:grpSpPr>
          <a:xfrm>
            <a:off x="5569130" y="3136559"/>
            <a:ext cx="1423853" cy="182523"/>
            <a:chOff x="5055324" y="1735177"/>
            <a:chExt cx="1423853" cy="18252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EF44949-FD53-43AA-BC71-F39DA46179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F2D41B0-5E8F-4B9C-8569-33B3C1450837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9CB3120-B507-46F3-9AB5-9861CCD746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A12F00D-20E2-406B-B4E4-15C5D2DDC736}"/>
              </a:ext>
            </a:extLst>
          </p:cNvPr>
          <p:cNvSpPr txBox="1"/>
          <p:nvPr/>
        </p:nvSpPr>
        <p:spPr>
          <a:xfrm>
            <a:off x="5984308" y="3114222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SPARE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95C2463-C5C2-4907-9736-9E69EEE75BC4}"/>
              </a:ext>
            </a:extLst>
          </p:cNvPr>
          <p:cNvGrpSpPr/>
          <p:nvPr/>
        </p:nvGrpSpPr>
        <p:grpSpPr>
          <a:xfrm>
            <a:off x="5575125" y="3656502"/>
            <a:ext cx="1423853" cy="182523"/>
            <a:chOff x="5055324" y="1735177"/>
            <a:chExt cx="1423853" cy="182523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69804F6-9AC5-4021-90E0-BDD6327E1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EB1CF3-E6F9-4564-9AB7-6B41D4CE1790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32B0DEE-20C1-481C-A5CD-557002548A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3D574CF-D92A-4F29-AB40-A0481FBB1389}"/>
              </a:ext>
            </a:extLst>
          </p:cNvPr>
          <p:cNvSpPr txBox="1"/>
          <p:nvPr/>
        </p:nvSpPr>
        <p:spPr>
          <a:xfrm>
            <a:off x="5990303" y="3634165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SPARE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EE7F0D-E297-4890-B7B6-1BB525605234}"/>
              </a:ext>
            </a:extLst>
          </p:cNvPr>
          <p:cNvGrpSpPr/>
          <p:nvPr/>
        </p:nvGrpSpPr>
        <p:grpSpPr>
          <a:xfrm>
            <a:off x="5569130" y="4169483"/>
            <a:ext cx="1423853" cy="182523"/>
            <a:chOff x="5055324" y="1735177"/>
            <a:chExt cx="1423853" cy="182523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F1F2970-3DF0-4E8E-8773-F66DCF197D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5324" y="1830883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433C038-37C9-4FFC-AB47-E6BC616B248A}"/>
                </a:ext>
              </a:extLst>
            </p:cNvPr>
            <p:cNvSpPr/>
            <p:nvPr/>
          </p:nvSpPr>
          <p:spPr>
            <a:xfrm>
              <a:off x="5470502" y="1735177"/>
              <a:ext cx="505098" cy="1825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CD6D210-B482-4860-956B-1EA6D3CED3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5600" y="1830883"/>
              <a:ext cx="5035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0E7F7D96-802A-4189-B780-8F2F6F9B2EC0}"/>
              </a:ext>
            </a:extLst>
          </p:cNvPr>
          <p:cNvSpPr txBox="1"/>
          <p:nvPr/>
        </p:nvSpPr>
        <p:spPr>
          <a:xfrm>
            <a:off x="5984308" y="4147146"/>
            <a:ext cx="50508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dirty="0"/>
              <a:t>SPARE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664D03-CE5A-4850-8248-90E1C95A27E6}"/>
              </a:ext>
            </a:extLst>
          </p:cNvPr>
          <p:cNvSpPr txBox="1"/>
          <p:nvPr/>
        </p:nvSpPr>
        <p:spPr>
          <a:xfrm>
            <a:off x="5787694" y="1150064"/>
            <a:ext cx="855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5V Fuse Block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8B440C2-14A8-4F24-9C9B-BF16E348771A}"/>
              </a:ext>
            </a:extLst>
          </p:cNvPr>
          <p:cNvSpPr/>
          <p:nvPr/>
        </p:nvSpPr>
        <p:spPr>
          <a:xfrm>
            <a:off x="3095890" y="1380308"/>
            <a:ext cx="605252" cy="4702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C7AB7F6-82EB-4089-8433-71DBE2B2A397}"/>
              </a:ext>
            </a:extLst>
          </p:cNvPr>
          <p:cNvCxnSpPr>
            <a:cxnSpLocks/>
          </p:cNvCxnSpPr>
          <p:nvPr/>
        </p:nvCxnSpPr>
        <p:spPr>
          <a:xfrm flipH="1">
            <a:off x="3701142" y="1545768"/>
            <a:ext cx="18679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6D678179-8886-42E0-80FE-547CC5BDF2C9}"/>
              </a:ext>
            </a:extLst>
          </p:cNvPr>
          <p:cNvSpPr/>
          <p:nvPr/>
        </p:nvSpPr>
        <p:spPr>
          <a:xfrm>
            <a:off x="3590105" y="1496879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0087D-B565-4908-8331-C6156ACC8257}"/>
              </a:ext>
            </a:extLst>
          </p:cNvPr>
          <p:cNvSpPr/>
          <p:nvPr/>
        </p:nvSpPr>
        <p:spPr>
          <a:xfrm>
            <a:off x="3103852" y="1492432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EB82867-7B47-448E-B446-BC554E7DBE82}"/>
              </a:ext>
            </a:extLst>
          </p:cNvPr>
          <p:cNvSpPr/>
          <p:nvPr/>
        </p:nvSpPr>
        <p:spPr>
          <a:xfrm>
            <a:off x="3265777" y="1746432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28815F9-BDE7-4BB1-A33D-2C21BF2A72F7}"/>
              </a:ext>
            </a:extLst>
          </p:cNvPr>
          <p:cNvSpPr/>
          <p:nvPr/>
        </p:nvSpPr>
        <p:spPr>
          <a:xfrm>
            <a:off x="3408652" y="1746432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-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2867DE4-F0E1-4996-B134-D08F1923C13D}"/>
              </a:ext>
            </a:extLst>
          </p:cNvPr>
          <p:cNvCxnSpPr>
            <a:cxnSpLocks/>
          </p:cNvCxnSpPr>
          <p:nvPr/>
        </p:nvCxnSpPr>
        <p:spPr>
          <a:xfrm flipH="1">
            <a:off x="3316123" y="1953197"/>
            <a:ext cx="15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CA2F3D2-26FC-4942-BEDF-C4E43AAE0E75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3460907" y="1844400"/>
            <a:ext cx="0" cy="992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0FB313-870C-411D-89B6-AC5F1EC95874}"/>
              </a:ext>
            </a:extLst>
          </p:cNvPr>
          <p:cNvCxnSpPr>
            <a:cxnSpLocks/>
          </p:cNvCxnSpPr>
          <p:nvPr/>
        </p:nvCxnSpPr>
        <p:spPr>
          <a:xfrm flipH="1">
            <a:off x="3318032" y="1847575"/>
            <a:ext cx="1" cy="114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B009B56-F214-44A5-B0ED-A354E86F2A7D}"/>
              </a:ext>
            </a:extLst>
          </p:cNvPr>
          <p:cNvGrpSpPr/>
          <p:nvPr/>
        </p:nvGrpSpPr>
        <p:grpSpPr>
          <a:xfrm>
            <a:off x="3318780" y="1942368"/>
            <a:ext cx="146958" cy="153136"/>
            <a:chOff x="2314575" y="1165737"/>
            <a:chExt cx="219619" cy="228852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9B43F2E-BEB3-46A1-8DC1-E267E6F02379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97B78A2-C964-43FA-B2C2-524653D6970A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D20A280-47F3-4A88-B783-07C439793E48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65DA370-4747-400E-9AE6-ACE1E62A77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1165737"/>
              <a:ext cx="0" cy="127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DB01DD-F5C3-496C-8087-1AA794E7903D}"/>
              </a:ext>
            </a:extLst>
          </p:cNvPr>
          <p:cNvGrpSpPr/>
          <p:nvPr/>
        </p:nvGrpSpPr>
        <p:grpSpPr>
          <a:xfrm rot="10800000">
            <a:off x="2517892" y="1411256"/>
            <a:ext cx="581979" cy="260319"/>
            <a:chOff x="1098227" y="2149945"/>
            <a:chExt cx="581979" cy="260319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ED611CC-0A6C-4034-924F-2394EDF032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8227" y="2280105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09D8D24-C88D-4B41-8E9D-8C2A48D0D5EF}"/>
                </a:ext>
              </a:extLst>
            </p:cNvPr>
            <p:cNvGrpSpPr/>
            <p:nvPr/>
          </p:nvGrpSpPr>
          <p:grpSpPr>
            <a:xfrm>
              <a:off x="1349648" y="2149945"/>
              <a:ext cx="330558" cy="260319"/>
              <a:chOff x="7260649" y="1467217"/>
              <a:chExt cx="330558" cy="260319"/>
            </a:xfrm>
          </p:grpSpPr>
          <p:sp>
            <p:nvSpPr>
              <p:cNvPr id="68" name="Arc 67">
                <a:extLst>
                  <a:ext uri="{FF2B5EF4-FFF2-40B4-BE49-F238E27FC236}">
                    <a16:creationId xmlns:a16="http://schemas.microsoft.com/office/drawing/2014/main" id="{6644C59F-F841-48B4-88FB-56AA76AEC8FE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Arc 68">
                <a:extLst>
                  <a:ext uri="{FF2B5EF4-FFF2-40B4-BE49-F238E27FC236}">
                    <a16:creationId xmlns:a16="http://schemas.microsoft.com/office/drawing/2014/main" id="{212CA295-4DCD-4CCF-AEE3-367D4746FB01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176627F7-66FD-42E8-9C1E-31E14CB80ED6}"/>
              </a:ext>
            </a:extLst>
          </p:cNvPr>
          <p:cNvSpPr txBox="1"/>
          <p:nvPr/>
        </p:nvSpPr>
        <p:spPr>
          <a:xfrm>
            <a:off x="1383572" y="1433692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P1 – to Fuse 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403DD67-D129-40AD-AFA6-E5A90097C4F5}"/>
              </a:ext>
            </a:extLst>
          </p:cNvPr>
          <p:cNvSpPr txBox="1"/>
          <p:nvPr/>
        </p:nvSpPr>
        <p:spPr>
          <a:xfrm>
            <a:off x="2972985" y="1041519"/>
            <a:ext cx="855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12V -&gt; 5V</a:t>
            </a:r>
          </a:p>
          <a:p>
            <a:pPr algn="ctr"/>
            <a:r>
              <a:rPr lang="en-US" sz="800" dirty="0"/>
              <a:t>Buck Converter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7A063FC-0383-4E76-873F-CCB303A789AA}"/>
              </a:ext>
            </a:extLst>
          </p:cNvPr>
          <p:cNvSpPr/>
          <p:nvPr/>
        </p:nvSpPr>
        <p:spPr>
          <a:xfrm>
            <a:off x="10470383" y="1692985"/>
            <a:ext cx="605252" cy="4702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E84C45C-AA4D-4C24-8710-4F5E355FDB95}"/>
              </a:ext>
            </a:extLst>
          </p:cNvPr>
          <p:cNvSpPr/>
          <p:nvPr/>
        </p:nvSpPr>
        <p:spPr>
          <a:xfrm>
            <a:off x="10478345" y="1778982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1DABA01-79B8-4F00-A30E-E2D4E36704A8}"/>
              </a:ext>
            </a:extLst>
          </p:cNvPr>
          <p:cNvSpPr/>
          <p:nvPr/>
        </p:nvSpPr>
        <p:spPr>
          <a:xfrm>
            <a:off x="10470383" y="1971988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-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4FDC051-5D58-4F58-8E9E-2D4E3F779D0E}"/>
              </a:ext>
            </a:extLst>
          </p:cNvPr>
          <p:cNvCxnSpPr>
            <a:cxnSpLocks/>
          </p:cNvCxnSpPr>
          <p:nvPr/>
        </p:nvCxnSpPr>
        <p:spPr>
          <a:xfrm flipH="1">
            <a:off x="7002644" y="1830880"/>
            <a:ext cx="34656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82528C44-DFB3-44BB-8491-2C958B6183B3}"/>
              </a:ext>
            </a:extLst>
          </p:cNvPr>
          <p:cNvSpPr txBox="1"/>
          <p:nvPr/>
        </p:nvSpPr>
        <p:spPr>
          <a:xfrm>
            <a:off x="10345299" y="1469877"/>
            <a:ext cx="855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Raspberry Pi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2D56898-AAE8-484C-AA5A-1A6774B544B3}"/>
              </a:ext>
            </a:extLst>
          </p:cNvPr>
          <p:cNvGrpSpPr/>
          <p:nvPr/>
        </p:nvGrpSpPr>
        <p:grpSpPr>
          <a:xfrm>
            <a:off x="10273742" y="2102864"/>
            <a:ext cx="146958" cy="153136"/>
            <a:chOff x="2314575" y="1165737"/>
            <a:chExt cx="219619" cy="228852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6B1AB82-2333-4D4A-87BB-AA23B97BB553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08DAFBC-0643-482F-8F7F-521D442C6A21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A7EC36B-6029-4325-B6F2-5836810C96AB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63898945-6FFF-44BF-AAFE-50928F173A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1165737"/>
              <a:ext cx="0" cy="127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1939AD5-6C67-41F5-826C-2EC350E75520}"/>
              </a:ext>
            </a:extLst>
          </p:cNvPr>
          <p:cNvCxnSpPr>
            <a:cxnSpLocks/>
          </p:cNvCxnSpPr>
          <p:nvPr/>
        </p:nvCxnSpPr>
        <p:spPr>
          <a:xfrm>
            <a:off x="10345990" y="2020972"/>
            <a:ext cx="1" cy="941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1701997-968C-421A-9714-585230B2B952}"/>
              </a:ext>
            </a:extLst>
          </p:cNvPr>
          <p:cNvCxnSpPr>
            <a:cxnSpLocks/>
          </p:cNvCxnSpPr>
          <p:nvPr/>
        </p:nvCxnSpPr>
        <p:spPr>
          <a:xfrm>
            <a:off x="10336265" y="2027401"/>
            <a:ext cx="126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349B2C2E-B4BF-490D-893B-D378B0B656E2}"/>
              </a:ext>
            </a:extLst>
          </p:cNvPr>
          <p:cNvSpPr/>
          <p:nvPr/>
        </p:nvSpPr>
        <p:spPr>
          <a:xfrm>
            <a:off x="9324405" y="2160509"/>
            <a:ext cx="605252" cy="4702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C110E2D-0C00-478B-BAEF-8A98AAF41C78}"/>
              </a:ext>
            </a:extLst>
          </p:cNvPr>
          <p:cNvSpPr/>
          <p:nvPr/>
        </p:nvSpPr>
        <p:spPr>
          <a:xfrm>
            <a:off x="9332367" y="2246506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4EC6087-D527-4853-A8BB-93299A9A49BC}"/>
              </a:ext>
            </a:extLst>
          </p:cNvPr>
          <p:cNvSpPr/>
          <p:nvPr/>
        </p:nvSpPr>
        <p:spPr>
          <a:xfrm>
            <a:off x="9324405" y="2439512"/>
            <a:ext cx="104510" cy="97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223078E-0FD4-4891-8407-3859A1AEB663}"/>
              </a:ext>
            </a:extLst>
          </p:cNvPr>
          <p:cNvSpPr txBox="1"/>
          <p:nvPr/>
        </p:nvSpPr>
        <p:spPr>
          <a:xfrm>
            <a:off x="9199321" y="1937401"/>
            <a:ext cx="855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Monitor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92B8FCD-44D9-467F-85F2-AADEBE8298F7}"/>
              </a:ext>
            </a:extLst>
          </p:cNvPr>
          <p:cNvGrpSpPr/>
          <p:nvPr/>
        </p:nvGrpSpPr>
        <p:grpSpPr>
          <a:xfrm>
            <a:off x="9127764" y="2570388"/>
            <a:ext cx="146958" cy="153136"/>
            <a:chOff x="2314575" y="1165737"/>
            <a:chExt cx="219619" cy="228852"/>
          </a:xfrm>
        </p:grpSpPr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B47248F-2DE2-46CE-AA74-3DD9BD5F91CB}"/>
                </a:ext>
              </a:extLst>
            </p:cNvPr>
            <p:cNvCxnSpPr>
              <a:cxnSpLocks/>
            </p:cNvCxnSpPr>
            <p:nvPr/>
          </p:nvCxnSpPr>
          <p:spPr>
            <a:xfrm>
              <a:off x="2314575" y="1292814"/>
              <a:ext cx="21961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45AED82-7D23-4D56-8EAD-958E6ED9B532}"/>
                </a:ext>
              </a:extLst>
            </p:cNvPr>
            <p:cNvCxnSpPr>
              <a:cxnSpLocks/>
            </p:cNvCxnSpPr>
            <p:nvPr/>
          </p:nvCxnSpPr>
          <p:spPr>
            <a:xfrm>
              <a:off x="2358728" y="1342203"/>
              <a:ext cx="1394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402A3E4A-4F2D-4D1A-AB5B-F43F7F9DC3F2}"/>
                </a:ext>
              </a:extLst>
            </p:cNvPr>
            <p:cNvCxnSpPr>
              <a:cxnSpLocks/>
            </p:cNvCxnSpPr>
            <p:nvPr/>
          </p:nvCxnSpPr>
          <p:spPr>
            <a:xfrm>
              <a:off x="2396832" y="1394589"/>
              <a:ext cx="6497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C744C9D-1BE0-44FC-9CE3-153D278FE5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3976" y="1165737"/>
              <a:ext cx="0" cy="127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6441284-68B0-4783-82AC-13859330C995}"/>
              </a:ext>
            </a:extLst>
          </p:cNvPr>
          <p:cNvCxnSpPr>
            <a:cxnSpLocks/>
          </p:cNvCxnSpPr>
          <p:nvPr/>
        </p:nvCxnSpPr>
        <p:spPr>
          <a:xfrm>
            <a:off x="9200012" y="2488496"/>
            <a:ext cx="1" cy="941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90EF099-83FE-4567-9483-DAC436537308}"/>
              </a:ext>
            </a:extLst>
          </p:cNvPr>
          <p:cNvCxnSpPr>
            <a:cxnSpLocks/>
          </p:cNvCxnSpPr>
          <p:nvPr/>
        </p:nvCxnSpPr>
        <p:spPr>
          <a:xfrm>
            <a:off x="9190287" y="2494925"/>
            <a:ext cx="126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A2E2EB64-2B2D-450B-B33B-2C282A6CA7EF}"/>
              </a:ext>
            </a:extLst>
          </p:cNvPr>
          <p:cNvCxnSpPr>
            <a:cxnSpLocks/>
          </p:cNvCxnSpPr>
          <p:nvPr/>
        </p:nvCxnSpPr>
        <p:spPr>
          <a:xfrm flipH="1">
            <a:off x="7004697" y="2297475"/>
            <a:ext cx="23107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E9422DA-3035-42F0-B947-136C2A772906}"/>
              </a:ext>
            </a:extLst>
          </p:cNvPr>
          <p:cNvCxnSpPr>
            <a:cxnSpLocks/>
          </p:cNvCxnSpPr>
          <p:nvPr/>
        </p:nvCxnSpPr>
        <p:spPr>
          <a:xfrm flipH="1">
            <a:off x="6985709" y="2753975"/>
            <a:ext cx="41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FF600DD-5D7D-4F5B-8C6B-E54710ED39E7}"/>
              </a:ext>
            </a:extLst>
          </p:cNvPr>
          <p:cNvGrpSpPr/>
          <p:nvPr/>
        </p:nvGrpSpPr>
        <p:grpSpPr>
          <a:xfrm>
            <a:off x="7237130" y="2623815"/>
            <a:ext cx="330558" cy="260319"/>
            <a:chOff x="7260649" y="1467217"/>
            <a:chExt cx="330558" cy="260319"/>
          </a:xfrm>
        </p:grpSpPr>
        <p:sp>
          <p:nvSpPr>
            <p:cNvPr id="111" name="Arc 110">
              <a:extLst>
                <a:ext uri="{FF2B5EF4-FFF2-40B4-BE49-F238E27FC236}">
                  <a16:creationId xmlns:a16="http://schemas.microsoft.com/office/drawing/2014/main" id="{2437ABA6-3D2E-48B4-8F92-E8391D53E8CC}"/>
                </a:ext>
              </a:extLst>
            </p:cNvPr>
            <p:cNvSpPr/>
            <p:nvPr/>
          </p:nvSpPr>
          <p:spPr>
            <a:xfrm>
              <a:off x="7260649" y="1467217"/>
              <a:ext cx="199590" cy="148398"/>
            </a:xfrm>
            <a:prstGeom prst="arc">
              <a:avLst>
                <a:gd name="adj1" fmla="val 19054584"/>
                <a:gd name="adj2" fmla="val 24989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Arc 111">
              <a:extLst>
                <a:ext uri="{FF2B5EF4-FFF2-40B4-BE49-F238E27FC236}">
                  <a16:creationId xmlns:a16="http://schemas.microsoft.com/office/drawing/2014/main" id="{BE0DAB69-3087-4D7B-8FD3-58B4C08DEF75}"/>
                </a:ext>
              </a:extLst>
            </p:cNvPr>
            <p:cNvSpPr/>
            <p:nvPr/>
          </p:nvSpPr>
          <p:spPr>
            <a:xfrm rot="10800000">
              <a:off x="7391617" y="1579138"/>
              <a:ext cx="199590" cy="148398"/>
            </a:xfrm>
            <a:prstGeom prst="arc">
              <a:avLst>
                <a:gd name="adj1" fmla="val 19054584"/>
                <a:gd name="adj2" fmla="val 24989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75734578-C198-4C76-99C0-46A8006240E7}"/>
              </a:ext>
            </a:extLst>
          </p:cNvPr>
          <p:cNvSpPr txBox="1"/>
          <p:nvPr/>
        </p:nvSpPr>
        <p:spPr>
          <a:xfrm>
            <a:off x="7248707" y="2647639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P3 – To Control Board</a:t>
            </a: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243F9481-CB7B-4CE2-A8BD-6C1E4639FB0A}"/>
              </a:ext>
            </a:extLst>
          </p:cNvPr>
          <p:cNvSpPr/>
          <p:nvPr/>
        </p:nvSpPr>
        <p:spPr>
          <a:xfrm rot="5400000">
            <a:off x="4493841" y="1501961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FDCF78A-5D2F-467A-90B1-576A92945CB8}"/>
              </a:ext>
            </a:extLst>
          </p:cNvPr>
          <p:cNvSpPr txBox="1"/>
          <p:nvPr/>
        </p:nvSpPr>
        <p:spPr>
          <a:xfrm>
            <a:off x="4347508" y="1230210"/>
            <a:ext cx="605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14 AWG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F8CE92-8AF5-4943-BE8A-B461F34C4972}"/>
              </a:ext>
            </a:extLst>
          </p:cNvPr>
          <p:cNvSpPr txBox="1"/>
          <p:nvPr/>
        </p:nvSpPr>
        <p:spPr>
          <a:xfrm>
            <a:off x="8927457" y="6581001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Designer: Noah Daugherty    |     Date: 4/12/2020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E22CD35-7594-4156-A620-4F225B135A79}"/>
              </a:ext>
            </a:extLst>
          </p:cNvPr>
          <p:cNvSpPr txBox="1"/>
          <p:nvPr/>
        </p:nvSpPr>
        <p:spPr>
          <a:xfrm>
            <a:off x="8927457" y="6128858"/>
            <a:ext cx="3264544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5V Power Distribution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193185-5844-487B-ABEB-0AC026CF107D}"/>
              </a:ext>
            </a:extLst>
          </p:cNvPr>
          <p:cNvSpPr txBox="1"/>
          <p:nvPr/>
        </p:nvSpPr>
        <p:spPr>
          <a:xfrm>
            <a:off x="8927457" y="5855404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GT4823 – Infant Incubator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E4789F5-4392-4F58-8560-A15D28C65896}"/>
              </a:ext>
            </a:extLst>
          </p:cNvPr>
          <p:cNvSpPr/>
          <p:nvPr/>
        </p:nvSpPr>
        <p:spPr>
          <a:xfrm rot="5400000">
            <a:off x="7141454" y="1781109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9CB95BC-F86C-475B-8FE9-41A86EA31CEE}"/>
              </a:ext>
            </a:extLst>
          </p:cNvPr>
          <p:cNvSpPr txBox="1"/>
          <p:nvPr/>
        </p:nvSpPr>
        <p:spPr>
          <a:xfrm>
            <a:off x="6995121" y="1509358"/>
            <a:ext cx="605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20 AWG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645704A-BED7-4777-A77A-E221F4AD3017}"/>
              </a:ext>
            </a:extLst>
          </p:cNvPr>
          <p:cNvSpPr/>
          <p:nvPr/>
        </p:nvSpPr>
        <p:spPr>
          <a:xfrm rot="5400000">
            <a:off x="7141654" y="2245229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56C791E-CF9F-4224-ADA7-D54214ACB5FD}"/>
              </a:ext>
            </a:extLst>
          </p:cNvPr>
          <p:cNvSpPr txBox="1"/>
          <p:nvPr/>
        </p:nvSpPr>
        <p:spPr>
          <a:xfrm>
            <a:off x="6995321" y="1973478"/>
            <a:ext cx="605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22 AWG</a:t>
            </a: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8E97E4BE-82E9-493C-95C3-2E019FB3E459}"/>
              </a:ext>
            </a:extLst>
          </p:cNvPr>
          <p:cNvSpPr/>
          <p:nvPr/>
        </p:nvSpPr>
        <p:spPr>
          <a:xfrm rot="5400000">
            <a:off x="7141875" y="2702631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AAA852D-1897-4C29-8C60-98A418D909C9}"/>
              </a:ext>
            </a:extLst>
          </p:cNvPr>
          <p:cNvSpPr txBox="1"/>
          <p:nvPr/>
        </p:nvSpPr>
        <p:spPr>
          <a:xfrm>
            <a:off x="6995542" y="2430880"/>
            <a:ext cx="605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20 AWG</a:t>
            </a: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0BCB678D-69BA-4298-93B3-ADA97E96327B}"/>
              </a:ext>
            </a:extLst>
          </p:cNvPr>
          <p:cNvSpPr/>
          <p:nvPr/>
        </p:nvSpPr>
        <p:spPr>
          <a:xfrm>
            <a:off x="5464344" y="5245539"/>
            <a:ext cx="209561" cy="73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7AFDD76-A1E6-4935-9E5D-1E192B589C6E}"/>
              </a:ext>
            </a:extLst>
          </p:cNvPr>
          <p:cNvSpPr txBox="1"/>
          <p:nvPr/>
        </p:nvSpPr>
        <p:spPr>
          <a:xfrm>
            <a:off x="4990253" y="5174329"/>
            <a:ext cx="575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14 AWG</a:t>
            </a:r>
          </a:p>
        </p:txBody>
      </p:sp>
    </p:spTree>
    <p:extLst>
      <p:ext uri="{BB962C8B-B14F-4D97-AF65-F5344CB8AC3E}">
        <p14:creationId xmlns:p14="http://schemas.microsoft.com/office/powerpoint/2010/main" val="209634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F19A372-2CA8-437C-B7AB-18C2E7BDA8C3}"/>
              </a:ext>
            </a:extLst>
          </p:cNvPr>
          <p:cNvSpPr/>
          <p:nvPr/>
        </p:nvSpPr>
        <p:spPr>
          <a:xfrm>
            <a:off x="4918574" y="2266950"/>
            <a:ext cx="2354852" cy="32227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CEE4AC-EF11-4E53-B6D6-EEB8997585F4}"/>
              </a:ext>
            </a:extLst>
          </p:cNvPr>
          <p:cNvSpPr/>
          <p:nvPr/>
        </p:nvSpPr>
        <p:spPr>
          <a:xfrm>
            <a:off x="5042399" y="3600450"/>
            <a:ext cx="158251" cy="176539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F73A2B-1E75-49F7-ABA6-D67FDD0841AB}"/>
              </a:ext>
            </a:extLst>
          </p:cNvPr>
          <p:cNvSpPr/>
          <p:nvPr/>
        </p:nvSpPr>
        <p:spPr>
          <a:xfrm>
            <a:off x="5042399" y="2952750"/>
            <a:ext cx="158251" cy="3524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13643A-35CC-4574-B26B-94518AB1548E}"/>
              </a:ext>
            </a:extLst>
          </p:cNvPr>
          <p:cNvSpPr/>
          <p:nvPr/>
        </p:nvSpPr>
        <p:spPr>
          <a:xfrm>
            <a:off x="5042398" y="2476500"/>
            <a:ext cx="158251" cy="3524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C83934-3738-434F-B632-BB4756AAE271}"/>
              </a:ext>
            </a:extLst>
          </p:cNvPr>
          <p:cNvSpPr/>
          <p:nvPr/>
        </p:nvSpPr>
        <p:spPr>
          <a:xfrm>
            <a:off x="7000876" y="2476500"/>
            <a:ext cx="158251" cy="3524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D0FE9A-F81B-46B8-8972-2C16D139DDF0}"/>
              </a:ext>
            </a:extLst>
          </p:cNvPr>
          <p:cNvSpPr/>
          <p:nvPr/>
        </p:nvSpPr>
        <p:spPr>
          <a:xfrm>
            <a:off x="6991352" y="3800475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D1CFB1-D0BE-48A6-A399-361EF74A6D9E}"/>
              </a:ext>
            </a:extLst>
          </p:cNvPr>
          <p:cNvSpPr/>
          <p:nvPr/>
        </p:nvSpPr>
        <p:spPr>
          <a:xfrm>
            <a:off x="6991352" y="4124325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9F6FF1-D29A-448B-A20E-9BED5C3072E8}"/>
              </a:ext>
            </a:extLst>
          </p:cNvPr>
          <p:cNvSpPr/>
          <p:nvPr/>
        </p:nvSpPr>
        <p:spPr>
          <a:xfrm>
            <a:off x="6991352" y="4448175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2C3C2D-B6C3-4F2C-81F0-60EAFA5C33D2}"/>
              </a:ext>
            </a:extLst>
          </p:cNvPr>
          <p:cNvSpPr/>
          <p:nvPr/>
        </p:nvSpPr>
        <p:spPr>
          <a:xfrm>
            <a:off x="6991352" y="4772025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0B4A19-C4C5-4651-BF35-AAF0FF10744A}"/>
              </a:ext>
            </a:extLst>
          </p:cNvPr>
          <p:cNvSpPr/>
          <p:nvPr/>
        </p:nvSpPr>
        <p:spPr>
          <a:xfrm>
            <a:off x="6991352" y="5095875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5F8EDF-F497-4BA9-84DF-4B950ACF3B2F}"/>
              </a:ext>
            </a:extLst>
          </p:cNvPr>
          <p:cNvSpPr/>
          <p:nvPr/>
        </p:nvSpPr>
        <p:spPr>
          <a:xfrm>
            <a:off x="5686427" y="2266950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25C0920-C78C-4E60-9959-F13AC090B96D}"/>
              </a:ext>
            </a:extLst>
          </p:cNvPr>
          <p:cNvSpPr/>
          <p:nvPr/>
        </p:nvSpPr>
        <p:spPr>
          <a:xfrm>
            <a:off x="5937749" y="2266950"/>
            <a:ext cx="158251" cy="200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77CC95B-0C20-4ACB-8FFE-79DAD13659A2}"/>
              </a:ext>
            </a:extLst>
          </p:cNvPr>
          <p:cNvGrpSpPr/>
          <p:nvPr/>
        </p:nvGrpSpPr>
        <p:grpSpPr>
          <a:xfrm rot="10800000">
            <a:off x="4460419" y="2525743"/>
            <a:ext cx="581979" cy="260319"/>
            <a:chOff x="7002638" y="1696278"/>
            <a:chExt cx="581979" cy="260319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0BDBC71-49AA-4978-B2D8-199F9F3A9C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A81AC4D-05EF-4ABB-9B32-FA6F1F9BD236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555F08E4-592E-45E8-B7D1-10061F7C16C3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ACB35735-43E6-4DFD-B620-6A9459A66333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196505A-C17B-4485-B867-CBD9903CA41C}"/>
              </a:ext>
            </a:extLst>
          </p:cNvPr>
          <p:cNvSpPr txBox="1"/>
          <p:nvPr/>
        </p:nvSpPr>
        <p:spPr>
          <a:xfrm>
            <a:off x="3344348" y="2550563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P1 – to Fuse 4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3E7673C-86EA-42F9-9167-7F6F2C4C22A4}"/>
              </a:ext>
            </a:extLst>
          </p:cNvPr>
          <p:cNvGrpSpPr/>
          <p:nvPr/>
        </p:nvGrpSpPr>
        <p:grpSpPr>
          <a:xfrm rot="10800000">
            <a:off x="4460419" y="3008327"/>
            <a:ext cx="581979" cy="260319"/>
            <a:chOff x="7002638" y="1696278"/>
            <a:chExt cx="581979" cy="26031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CBA5268-1C21-4168-94D5-45084FFBDC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4464E3C-3B5F-4A61-8E8A-F92B79BB4FAD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8ABE41A8-FBD7-4919-A4BF-6CE502D44BE2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26890BA4-671D-4DE5-B3C8-023B2E629F7B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38C4F16-A7DF-4244-998E-200B413BCC29}"/>
              </a:ext>
            </a:extLst>
          </p:cNvPr>
          <p:cNvSpPr txBox="1"/>
          <p:nvPr/>
        </p:nvSpPr>
        <p:spPr>
          <a:xfrm>
            <a:off x="3344348" y="3017103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P2 – to Fuse 3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5BBA17B-892C-4FB6-835F-A53A6279728B}"/>
              </a:ext>
            </a:extLst>
          </p:cNvPr>
          <p:cNvGrpSpPr/>
          <p:nvPr/>
        </p:nvGrpSpPr>
        <p:grpSpPr>
          <a:xfrm rot="10800000">
            <a:off x="4460419" y="4330030"/>
            <a:ext cx="581979" cy="260319"/>
            <a:chOff x="7002638" y="1696278"/>
            <a:chExt cx="581979" cy="26031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6815DB9-9C4C-4B0E-A9F2-D1BB18703B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334790C-34C1-4722-BAA5-01BF9EF96292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B725E812-058D-4BFA-8618-A092E84693F7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2DB5A3B9-5179-4C41-B6CF-4149DA0B6422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4C57F57-184C-4849-9786-14A432DD844D}"/>
              </a:ext>
            </a:extLst>
          </p:cNvPr>
          <p:cNvSpPr txBox="1"/>
          <p:nvPr/>
        </p:nvSpPr>
        <p:spPr>
          <a:xfrm>
            <a:off x="3058598" y="4336514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Raspberry Pi GPIO Connection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63EEA90-6851-4C57-9ABB-6C191AEFA509}"/>
              </a:ext>
            </a:extLst>
          </p:cNvPr>
          <p:cNvGrpSpPr/>
          <p:nvPr/>
        </p:nvGrpSpPr>
        <p:grpSpPr>
          <a:xfrm>
            <a:off x="7160051" y="2525743"/>
            <a:ext cx="581979" cy="260319"/>
            <a:chOff x="7002638" y="1696278"/>
            <a:chExt cx="581979" cy="26031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3970D4C-522B-4CD2-B47C-DBAAC74F3A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E0A61C2-55D3-4904-9983-5383222992A7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10C502B9-458C-462B-8289-ADC7882DC0EE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2A6A30B0-F69B-43F5-AA26-320885D46363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F4D53EF-E76A-4385-A620-BC03B2DF8700}"/>
              </a:ext>
            </a:extLst>
          </p:cNvPr>
          <p:cNvSpPr txBox="1"/>
          <p:nvPr/>
        </p:nvSpPr>
        <p:spPr>
          <a:xfrm>
            <a:off x="7606801" y="2550563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Temperature Control Panel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9D023A6-0470-42B1-BCBD-510E1014F092}"/>
              </a:ext>
            </a:extLst>
          </p:cNvPr>
          <p:cNvGrpSpPr/>
          <p:nvPr/>
        </p:nvGrpSpPr>
        <p:grpSpPr>
          <a:xfrm>
            <a:off x="7160051" y="3784615"/>
            <a:ext cx="581979" cy="260319"/>
            <a:chOff x="7002638" y="1696278"/>
            <a:chExt cx="581979" cy="26031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1025846-D5C0-4FC4-9F59-945A5C5307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56F07B1-0C7F-44A4-AA1E-ACD1762E41E1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3F31A648-FD05-4F36-8FC1-302D7A7D6101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D52C71A2-F7F8-482D-B372-A6C584B74EBF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50946B1-75B4-4F10-BCEB-E18B3CC1BD9D}"/>
              </a:ext>
            </a:extLst>
          </p:cNvPr>
          <p:cNvSpPr txBox="1"/>
          <p:nvPr/>
        </p:nvSpPr>
        <p:spPr>
          <a:xfrm>
            <a:off x="7606801" y="3809435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Ambient Temperature Sensors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277BBBC-0AE3-40E6-A49F-2569F8EF170A}"/>
              </a:ext>
            </a:extLst>
          </p:cNvPr>
          <p:cNvGrpSpPr/>
          <p:nvPr/>
        </p:nvGrpSpPr>
        <p:grpSpPr>
          <a:xfrm>
            <a:off x="7160051" y="4097402"/>
            <a:ext cx="581979" cy="260319"/>
            <a:chOff x="7002638" y="1696278"/>
            <a:chExt cx="581979" cy="260319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C31F5AC-77D5-4532-81D4-6DA124C83A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E5883A6-BA66-4997-AB06-709201DC5047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B818D576-B064-4D54-965E-E418DFF88E7C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B34F26A2-39B9-4076-8BD3-1D713A93998A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10925613-30F3-4B4D-89D6-20EB3FA4D37C}"/>
              </a:ext>
            </a:extLst>
          </p:cNvPr>
          <p:cNvSpPr txBox="1"/>
          <p:nvPr/>
        </p:nvSpPr>
        <p:spPr>
          <a:xfrm>
            <a:off x="7606801" y="4122222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Neonate Temperature Sensor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A9B7D6F-2F98-4D84-94B0-8F1FD9889041}"/>
              </a:ext>
            </a:extLst>
          </p:cNvPr>
          <p:cNvGrpSpPr/>
          <p:nvPr/>
        </p:nvGrpSpPr>
        <p:grpSpPr>
          <a:xfrm>
            <a:off x="7160051" y="4412187"/>
            <a:ext cx="581979" cy="260319"/>
            <a:chOff x="7002638" y="1696278"/>
            <a:chExt cx="581979" cy="26031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F478307-E00F-439A-AE39-032E7CBEE0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10E8399-CE70-4219-9D46-A43F99B3F8B8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59" name="Arc 58">
                <a:extLst>
                  <a:ext uri="{FF2B5EF4-FFF2-40B4-BE49-F238E27FC236}">
                    <a16:creationId xmlns:a16="http://schemas.microsoft.com/office/drawing/2014/main" id="{D83CFF93-F41F-4AC6-9DF3-52527EC7EA21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rc 59">
                <a:extLst>
                  <a:ext uri="{FF2B5EF4-FFF2-40B4-BE49-F238E27FC236}">
                    <a16:creationId xmlns:a16="http://schemas.microsoft.com/office/drawing/2014/main" id="{CCE2272F-26C9-45AD-AF2A-24D4DC6D5872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36A44E6B-4D33-451E-A607-31637AA3FF2D}"/>
              </a:ext>
            </a:extLst>
          </p:cNvPr>
          <p:cNvSpPr txBox="1"/>
          <p:nvPr/>
        </p:nvSpPr>
        <p:spPr>
          <a:xfrm>
            <a:off x="7606801" y="4437007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Weight/Apnea Sensors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8F9BB24-9B10-405A-9761-77DD8F586526}"/>
              </a:ext>
            </a:extLst>
          </p:cNvPr>
          <p:cNvGrpSpPr/>
          <p:nvPr/>
        </p:nvGrpSpPr>
        <p:grpSpPr>
          <a:xfrm>
            <a:off x="7149603" y="4733924"/>
            <a:ext cx="581979" cy="260319"/>
            <a:chOff x="7002638" y="1696278"/>
            <a:chExt cx="581979" cy="260319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A1CBAAA-2300-46D8-8F1D-64AE48AC90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14147A0-75F0-4276-BEA6-B148134239EA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65" name="Arc 64">
                <a:extLst>
                  <a:ext uri="{FF2B5EF4-FFF2-40B4-BE49-F238E27FC236}">
                    <a16:creationId xmlns:a16="http://schemas.microsoft.com/office/drawing/2014/main" id="{9B7A044F-8001-4C61-A06E-01F3850F04A0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Arc 65">
                <a:extLst>
                  <a:ext uri="{FF2B5EF4-FFF2-40B4-BE49-F238E27FC236}">
                    <a16:creationId xmlns:a16="http://schemas.microsoft.com/office/drawing/2014/main" id="{46F7A0EA-F2FB-4047-A60B-D62EE38873DC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17CEAA33-E1B6-4A75-A44F-8E3B4488FE57}"/>
              </a:ext>
            </a:extLst>
          </p:cNvPr>
          <p:cNvSpPr txBox="1"/>
          <p:nvPr/>
        </p:nvSpPr>
        <p:spPr>
          <a:xfrm>
            <a:off x="7596353" y="4758744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SPO2 Sensor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0EEC7D6-FFCA-4CD3-B325-F0D1D2A95C5D}"/>
              </a:ext>
            </a:extLst>
          </p:cNvPr>
          <p:cNvGrpSpPr/>
          <p:nvPr/>
        </p:nvGrpSpPr>
        <p:grpSpPr>
          <a:xfrm>
            <a:off x="7160051" y="5069975"/>
            <a:ext cx="581979" cy="260319"/>
            <a:chOff x="7002638" y="1696278"/>
            <a:chExt cx="581979" cy="260319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047B9AA-6E25-43A8-9E1E-D09B3CA323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AD2FA8A-EDE7-46A2-BF78-3CFD97C72729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EE7E3DE2-E748-40DC-9BBA-97352FE96FFD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4D3F7A1C-D863-4379-ADE4-B5D397C7A6CC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2AD3F3AF-C773-465C-AA21-F8E17F74D5FD}"/>
              </a:ext>
            </a:extLst>
          </p:cNvPr>
          <p:cNvSpPr txBox="1"/>
          <p:nvPr/>
        </p:nvSpPr>
        <p:spPr>
          <a:xfrm>
            <a:off x="7530736" y="5094795"/>
            <a:ext cx="17370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Temperature and Humidity Sensor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E012DC0-E884-4FC6-9399-67E2DD65B603}"/>
              </a:ext>
            </a:extLst>
          </p:cNvPr>
          <p:cNvSpPr/>
          <p:nvPr/>
        </p:nvSpPr>
        <p:spPr>
          <a:xfrm>
            <a:off x="7000876" y="2972640"/>
            <a:ext cx="158250" cy="2515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2F77EA3-CDE3-4016-9C79-E671A6D1559F}"/>
              </a:ext>
            </a:extLst>
          </p:cNvPr>
          <p:cNvGrpSpPr/>
          <p:nvPr/>
        </p:nvGrpSpPr>
        <p:grpSpPr>
          <a:xfrm>
            <a:off x="7160051" y="2972097"/>
            <a:ext cx="581979" cy="260319"/>
            <a:chOff x="7002638" y="1696278"/>
            <a:chExt cx="581979" cy="260319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7D5FFB6-C67A-4E9E-91EB-659254B0D2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638" y="1826438"/>
              <a:ext cx="4167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B067DEF-BE78-410D-9FA9-8C008A0D3D80}"/>
                </a:ext>
              </a:extLst>
            </p:cNvPr>
            <p:cNvGrpSpPr/>
            <p:nvPr/>
          </p:nvGrpSpPr>
          <p:grpSpPr>
            <a:xfrm>
              <a:off x="7254059" y="1696278"/>
              <a:ext cx="330558" cy="260319"/>
              <a:chOff x="7260649" y="1467217"/>
              <a:chExt cx="330558" cy="260319"/>
            </a:xfrm>
          </p:grpSpPr>
          <p:sp>
            <p:nvSpPr>
              <p:cNvPr id="84" name="Arc 83">
                <a:extLst>
                  <a:ext uri="{FF2B5EF4-FFF2-40B4-BE49-F238E27FC236}">
                    <a16:creationId xmlns:a16="http://schemas.microsoft.com/office/drawing/2014/main" id="{39B66065-5171-46A3-A523-AD3011BA4DB9}"/>
                  </a:ext>
                </a:extLst>
              </p:cNvPr>
              <p:cNvSpPr/>
              <p:nvPr/>
            </p:nvSpPr>
            <p:spPr>
              <a:xfrm>
                <a:off x="7260649" y="1467217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Arc 84">
                <a:extLst>
                  <a:ext uri="{FF2B5EF4-FFF2-40B4-BE49-F238E27FC236}">
                    <a16:creationId xmlns:a16="http://schemas.microsoft.com/office/drawing/2014/main" id="{FBB34BFA-718F-4E22-9C81-F7625D603F98}"/>
                  </a:ext>
                </a:extLst>
              </p:cNvPr>
              <p:cNvSpPr/>
              <p:nvPr/>
            </p:nvSpPr>
            <p:spPr>
              <a:xfrm rot="10800000">
                <a:off x="7391617" y="1579138"/>
                <a:ext cx="199590" cy="148398"/>
              </a:xfrm>
              <a:prstGeom prst="arc">
                <a:avLst>
                  <a:gd name="adj1" fmla="val 19054584"/>
                  <a:gd name="adj2" fmla="val 2498913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58D84831-8F22-47AF-9FC9-D9DF2414FA61}"/>
              </a:ext>
            </a:extLst>
          </p:cNvPr>
          <p:cNvSpPr txBox="1"/>
          <p:nvPr/>
        </p:nvSpPr>
        <p:spPr>
          <a:xfrm>
            <a:off x="7606801" y="2996917"/>
            <a:ext cx="15849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Input Fan Control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8D90B56-62FC-4642-9F20-00C5820DC62D}"/>
              </a:ext>
            </a:extLst>
          </p:cNvPr>
          <p:cNvSpPr txBox="1"/>
          <p:nvPr/>
        </p:nvSpPr>
        <p:spPr>
          <a:xfrm>
            <a:off x="5668290" y="5550614"/>
            <a:ext cx="855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Control Board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770E9E9-7608-4ECB-A327-B63B4425C546}"/>
              </a:ext>
            </a:extLst>
          </p:cNvPr>
          <p:cNvSpPr/>
          <p:nvPr/>
        </p:nvSpPr>
        <p:spPr>
          <a:xfrm rot="10800000">
            <a:off x="5964360" y="1665970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85E2820-005D-488F-9A39-47EBF19D12E5}"/>
              </a:ext>
            </a:extLst>
          </p:cNvPr>
          <p:cNvSpPr/>
          <p:nvPr/>
        </p:nvSpPr>
        <p:spPr>
          <a:xfrm rot="10800000">
            <a:off x="5927576" y="1665970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3B6C029A-751C-4CD2-B533-99DAC3982865}"/>
              </a:ext>
            </a:extLst>
          </p:cNvPr>
          <p:cNvSpPr/>
          <p:nvPr/>
        </p:nvSpPr>
        <p:spPr>
          <a:xfrm rot="10800000">
            <a:off x="5888157" y="1665970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4AE61C5-9DA2-493B-B876-BE4177054C36}"/>
              </a:ext>
            </a:extLst>
          </p:cNvPr>
          <p:cNvSpPr/>
          <p:nvPr/>
        </p:nvSpPr>
        <p:spPr>
          <a:xfrm rot="10800000">
            <a:off x="5851373" y="1665970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F4A5593-DC06-4E34-9C70-CEC6F52E1052}"/>
              </a:ext>
            </a:extLst>
          </p:cNvPr>
          <p:cNvSpPr/>
          <p:nvPr/>
        </p:nvSpPr>
        <p:spPr>
          <a:xfrm rot="10800000">
            <a:off x="5808581" y="1665970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CC3957A7-1D37-4496-BE3E-D936A787FF06}"/>
              </a:ext>
            </a:extLst>
          </p:cNvPr>
          <p:cNvSpPr/>
          <p:nvPr/>
        </p:nvSpPr>
        <p:spPr>
          <a:xfrm rot="10800000">
            <a:off x="5768005" y="1665970"/>
            <a:ext cx="66537" cy="11352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831C56FF-E260-4CAD-A937-AAFC21FF8517}"/>
              </a:ext>
            </a:extLst>
          </p:cNvPr>
          <p:cNvCxnSpPr>
            <a:cxnSpLocks/>
            <a:stCxn id="88" idx="2"/>
            <a:endCxn id="17" idx="0"/>
          </p:cNvCxnSpPr>
          <p:nvPr/>
        </p:nvCxnSpPr>
        <p:spPr>
          <a:xfrm flipH="1">
            <a:off x="6016875" y="1722730"/>
            <a:ext cx="14022" cy="5442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7B3B757A-DDD0-461D-805E-7836D3C41C17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5765553" y="1713205"/>
            <a:ext cx="958" cy="5537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F876E44-7C26-4C25-8932-55A0BFFC85C8}"/>
              </a:ext>
            </a:extLst>
          </p:cNvPr>
          <p:cNvGrpSpPr/>
          <p:nvPr/>
        </p:nvGrpSpPr>
        <p:grpSpPr>
          <a:xfrm rot="16200000">
            <a:off x="5619234" y="1365288"/>
            <a:ext cx="559251" cy="441834"/>
            <a:chOff x="9746799" y="2790431"/>
            <a:chExt cx="559251" cy="441834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FB782E4-C95C-4393-8096-0B2378E0315D}"/>
                </a:ext>
              </a:extLst>
            </p:cNvPr>
            <p:cNvSpPr/>
            <p:nvPr/>
          </p:nvSpPr>
          <p:spPr>
            <a:xfrm>
              <a:off x="9746799" y="2790431"/>
              <a:ext cx="505098" cy="44183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D9135B49-D87C-43BE-AECE-F0167E946D6C}"/>
                </a:ext>
              </a:extLst>
            </p:cNvPr>
            <p:cNvSpPr/>
            <p:nvPr/>
          </p:nvSpPr>
          <p:spPr>
            <a:xfrm>
              <a:off x="10208413" y="2818999"/>
              <a:ext cx="97637" cy="390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DCF333C-F092-46E5-AD5D-B8C1DBD68218}"/>
              </a:ext>
            </a:extLst>
          </p:cNvPr>
          <p:cNvCxnSpPr>
            <a:cxnSpLocks/>
          </p:cNvCxnSpPr>
          <p:nvPr/>
        </p:nvCxnSpPr>
        <p:spPr>
          <a:xfrm flipH="1">
            <a:off x="5706511" y="1361748"/>
            <a:ext cx="390925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B5FE7AF2-C4D6-4874-8635-3E11CA9FE94D}"/>
              </a:ext>
            </a:extLst>
          </p:cNvPr>
          <p:cNvSpPr txBox="1"/>
          <p:nvPr/>
        </p:nvSpPr>
        <p:spPr>
          <a:xfrm>
            <a:off x="5457077" y="1020909"/>
            <a:ext cx="874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Heater Relay</a:t>
            </a:r>
          </a:p>
          <a:p>
            <a:pPr algn="ctr"/>
            <a:r>
              <a:rPr lang="en-US" sz="800" dirty="0"/>
              <a:t>Contact on P1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BB65718-7514-4F75-B623-9DEF3514F851}"/>
              </a:ext>
            </a:extLst>
          </p:cNvPr>
          <p:cNvSpPr txBox="1"/>
          <p:nvPr/>
        </p:nvSpPr>
        <p:spPr>
          <a:xfrm>
            <a:off x="8927457" y="6581001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Designer: Noah Daugherty    |     Date: 4/12/2020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BD6B670-F6DD-4DD0-9FB3-A0684F725EFB}"/>
              </a:ext>
            </a:extLst>
          </p:cNvPr>
          <p:cNvSpPr txBox="1"/>
          <p:nvPr/>
        </p:nvSpPr>
        <p:spPr>
          <a:xfrm>
            <a:off x="8927457" y="6128858"/>
            <a:ext cx="3264544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Control Board I/O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9FD8DE5-AD23-4130-9DDF-ED40F9E58537}"/>
              </a:ext>
            </a:extLst>
          </p:cNvPr>
          <p:cNvSpPr txBox="1"/>
          <p:nvPr/>
        </p:nvSpPr>
        <p:spPr>
          <a:xfrm>
            <a:off x="8927457" y="5855404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GT4823 – Infant Incubator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C8A8FC0-1001-4DC4-A230-07AD104C0C08}"/>
              </a:ext>
            </a:extLst>
          </p:cNvPr>
          <p:cNvGrpSpPr/>
          <p:nvPr/>
        </p:nvGrpSpPr>
        <p:grpSpPr>
          <a:xfrm rot="5400000">
            <a:off x="5828886" y="2561842"/>
            <a:ext cx="137076" cy="121780"/>
            <a:chOff x="3478203" y="1924594"/>
            <a:chExt cx="210749" cy="187234"/>
          </a:xfrm>
        </p:grpSpPr>
        <p:sp>
          <p:nvSpPr>
            <p:cNvPr id="110" name="Isosceles Triangle 109">
              <a:extLst>
                <a:ext uri="{FF2B5EF4-FFF2-40B4-BE49-F238E27FC236}">
                  <a16:creationId xmlns:a16="http://schemas.microsoft.com/office/drawing/2014/main" id="{01B8936A-49AC-443C-A693-E88F22D6FBDD}"/>
                </a:ext>
              </a:extLst>
            </p:cNvPr>
            <p:cNvSpPr/>
            <p:nvPr/>
          </p:nvSpPr>
          <p:spPr>
            <a:xfrm rot="10800000">
              <a:off x="3478203" y="1924594"/>
              <a:ext cx="202040" cy="174172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6CC0C69-F466-4D4E-8111-ABB1C5925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86911" y="2111828"/>
              <a:ext cx="2020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8629543-8CCE-41BC-B679-26485364CD54}"/>
              </a:ext>
            </a:extLst>
          </p:cNvPr>
          <p:cNvCxnSpPr>
            <a:cxnSpLocks/>
          </p:cNvCxnSpPr>
          <p:nvPr/>
        </p:nvCxnSpPr>
        <p:spPr>
          <a:xfrm>
            <a:off x="5756028" y="2619900"/>
            <a:ext cx="855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B53A19B5-82F6-465F-B843-8C9E853E4D08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5765553" y="2466975"/>
            <a:ext cx="0" cy="152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CC91DBE-9D61-4B1C-A3EB-55BC0BFC32FB}"/>
              </a:ext>
            </a:extLst>
          </p:cNvPr>
          <p:cNvCxnSpPr>
            <a:cxnSpLocks/>
          </p:cNvCxnSpPr>
          <p:nvPr/>
        </p:nvCxnSpPr>
        <p:spPr>
          <a:xfrm flipV="1">
            <a:off x="5958084" y="2619900"/>
            <a:ext cx="70432" cy="5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07EB3B7-31C3-4883-B0C4-136759A5C70E}"/>
              </a:ext>
            </a:extLst>
          </p:cNvPr>
          <p:cNvCxnSpPr>
            <a:cxnSpLocks/>
          </p:cNvCxnSpPr>
          <p:nvPr/>
        </p:nvCxnSpPr>
        <p:spPr>
          <a:xfrm>
            <a:off x="6019997" y="2467500"/>
            <a:ext cx="0" cy="152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268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92BCA8C-7086-4600-8ADF-C50C5ED04084}"/>
              </a:ext>
            </a:extLst>
          </p:cNvPr>
          <p:cNvSpPr txBox="1"/>
          <p:nvPr/>
        </p:nvSpPr>
        <p:spPr>
          <a:xfrm>
            <a:off x="8927457" y="6581001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Designer: Noah Daugherty    |     Date: 4/12/2020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AC90D-38A4-4423-9202-19371A430D54}"/>
              </a:ext>
            </a:extLst>
          </p:cNvPr>
          <p:cNvSpPr txBox="1"/>
          <p:nvPr/>
        </p:nvSpPr>
        <p:spPr>
          <a:xfrm>
            <a:off x="8927457" y="6123158"/>
            <a:ext cx="3264544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Sensor Connector Layout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C03CB9-59F3-430B-954B-CB03A7F2FEF5}"/>
              </a:ext>
            </a:extLst>
          </p:cNvPr>
          <p:cNvSpPr txBox="1"/>
          <p:nvPr/>
        </p:nvSpPr>
        <p:spPr>
          <a:xfrm>
            <a:off x="8927457" y="5846695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GT4823 – Infant Incubator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5F8BF2-8AAC-48BC-AF1E-275AE647E28B}"/>
              </a:ext>
            </a:extLst>
          </p:cNvPr>
          <p:cNvSpPr/>
          <p:nvPr/>
        </p:nvSpPr>
        <p:spPr>
          <a:xfrm>
            <a:off x="3135086" y="3770810"/>
            <a:ext cx="5921828" cy="13389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5A5A9B-BDF4-406D-9F63-A77DAAA6B755}"/>
              </a:ext>
            </a:extLst>
          </p:cNvPr>
          <p:cNvSpPr/>
          <p:nvPr/>
        </p:nvSpPr>
        <p:spPr>
          <a:xfrm>
            <a:off x="3135086" y="734307"/>
            <a:ext cx="5921828" cy="304892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98171C-CF50-479D-BF1E-90DD0B200D6D}"/>
              </a:ext>
            </a:extLst>
          </p:cNvPr>
          <p:cNvSpPr txBox="1"/>
          <p:nvPr/>
        </p:nvSpPr>
        <p:spPr>
          <a:xfrm>
            <a:off x="4798423" y="5310975"/>
            <a:ext cx="259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Incubator Side View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AD6C3EA-60BE-4BE6-8ED2-EC6B19AEAF24}"/>
              </a:ext>
            </a:extLst>
          </p:cNvPr>
          <p:cNvSpPr/>
          <p:nvPr/>
        </p:nvSpPr>
        <p:spPr>
          <a:xfrm>
            <a:off x="4493623" y="1555623"/>
            <a:ext cx="1201782" cy="120178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757D24A-765B-41D9-A711-25281C2C93D8}"/>
              </a:ext>
            </a:extLst>
          </p:cNvPr>
          <p:cNvSpPr/>
          <p:nvPr/>
        </p:nvSpPr>
        <p:spPr>
          <a:xfrm>
            <a:off x="6496597" y="1555623"/>
            <a:ext cx="1201782" cy="120178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8CD4A1-3273-4010-B91D-F544D87B4BB4}"/>
              </a:ext>
            </a:extLst>
          </p:cNvPr>
          <p:cNvSpPr/>
          <p:nvPr/>
        </p:nvSpPr>
        <p:spPr>
          <a:xfrm>
            <a:off x="8788120" y="3578721"/>
            <a:ext cx="139337" cy="1920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06EC39-B5A2-424C-B7EB-DAD6ED949242}"/>
              </a:ext>
            </a:extLst>
          </p:cNvPr>
          <p:cNvSpPr/>
          <p:nvPr/>
        </p:nvSpPr>
        <p:spPr>
          <a:xfrm>
            <a:off x="8580285" y="3578720"/>
            <a:ext cx="139337" cy="1920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C99244-CEE1-421B-8E61-F1F95F3BDCD4}"/>
              </a:ext>
            </a:extLst>
          </p:cNvPr>
          <p:cNvSpPr/>
          <p:nvPr/>
        </p:nvSpPr>
        <p:spPr>
          <a:xfrm>
            <a:off x="3609118" y="3591141"/>
            <a:ext cx="139337" cy="1920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2A3E8B-ED7F-40A3-8278-354108C6624D}"/>
              </a:ext>
            </a:extLst>
          </p:cNvPr>
          <p:cNvSpPr/>
          <p:nvPr/>
        </p:nvSpPr>
        <p:spPr>
          <a:xfrm>
            <a:off x="3401283" y="3591140"/>
            <a:ext cx="139337" cy="1920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5BB5B8-C069-400C-9D09-2D13E610FFE2}"/>
              </a:ext>
            </a:extLst>
          </p:cNvPr>
          <p:cNvSpPr txBox="1"/>
          <p:nvPr/>
        </p:nvSpPr>
        <p:spPr>
          <a:xfrm>
            <a:off x="1885406" y="5310975"/>
            <a:ext cx="114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AD7EFC-9317-4BDD-9696-05E11A4F4D20}"/>
              </a:ext>
            </a:extLst>
          </p:cNvPr>
          <p:cNvSpPr txBox="1"/>
          <p:nvPr/>
        </p:nvSpPr>
        <p:spPr>
          <a:xfrm>
            <a:off x="9292046" y="5292376"/>
            <a:ext cx="114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Foot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BB3D62-3246-4860-916D-E4D15A6879AA}"/>
              </a:ext>
            </a:extLst>
          </p:cNvPr>
          <p:cNvSpPr/>
          <p:nvPr/>
        </p:nvSpPr>
        <p:spPr>
          <a:xfrm rot="16200000">
            <a:off x="2969373" y="3813922"/>
            <a:ext cx="139337" cy="1920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1DE17EA-603C-437C-8E19-A8CBF2405AA1}"/>
              </a:ext>
            </a:extLst>
          </p:cNvPr>
          <p:cNvSpPr/>
          <p:nvPr/>
        </p:nvSpPr>
        <p:spPr>
          <a:xfrm rot="16200000">
            <a:off x="2969373" y="4005146"/>
            <a:ext cx="139337" cy="1920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5BE3E1-C886-4735-B2B1-7AD866B82000}"/>
              </a:ext>
            </a:extLst>
          </p:cNvPr>
          <p:cNvSpPr txBox="1"/>
          <p:nvPr/>
        </p:nvSpPr>
        <p:spPr>
          <a:xfrm>
            <a:off x="2682489" y="3970926"/>
            <a:ext cx="347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FA2843-3B29-42F2-B0BD-850E98BE301A}"/>
              </a:ext>
            </a:extLst>
          </p:cNvPr>
          <p:cNvSpPr txBox="1"/>
          <p:nvPr/>
        </p:nvSpPr>
        <p:spPr>
          <a:xfrm>
            <a:off x="2682489" y="3762100"/>
            <a:ext cx="347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D83440-ED4F-4947-B7F8-35A1B8C89147}"/>
              </a:ext>
            </a:extLst>
          </p:cNvPr>
          <p:cNvSpPr txBox="1"/>
          <p:nvPr/>
        </p:nvSpPr>
        <p:spPr>
          <a:xfrm>
            <a:off x="3322234" y="3349870"/>
            <a:ext cx="347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7B5412-5190-43B4-ADD4-95C08802F626}"/>
              </a:ext>
            </a:extLst>
          </p:cNvPr>
          <p:cNvSpPr txBox="1"/>
          <p:nvPr/>
        </p:nvSpPr>
        <p:spPr>
          <a:xfrm>
            <a:off x="3526048" y="3339121"/>
            <a:ext cx="347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175D9B-9C03-42F7-BDA4-80D4399B59C3}"/>
              </a:ext>
            </a:extLst>
          </p:cNvPr>
          <p:cNvSpPr txBox="1"/>
          <p:nvPr/>
        </p:nvSpPr>
        <p:spPr>
          <a:xfrm>
            <a:off x="8504507" y="3339121"/>
            <a:ext cx="347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2115DA-4C7E-4960-AE0E-24D58B22BE6D}"/>
              </a:ext>
            </a:extLst>
          </p:cNvPr>
          <p:cNvSpPr txBox="1"/>
          <p:nvPr/>
        </p:nvSpPr>
        <p:spPr>
          <a:xfrm>
            <a:off x="8709071" y="3339121"/>
            <a:ext cx="347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J6</a:t>
            </a:r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78CE5C46-FE50-47C0-AAC7-BDF8FAC92E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016582"/>
              </p:ext>
            </p:extLst>
          </p:nvPr>
        </p:nvGraphicFramePr>
        <p:xfrm>
          <a:off x="348343" y="728384"/>
          <a:ext cx="2177142" cy="2819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7051">
                  <a:extLst>
                    <a:ext uri="{9D8B030D-6E8A-4147-A177-3AD203B41FA5}">
                      <a16:colId xmlns:a16="http://schemas.microsoft.com/office/drawing/2014/main" val="2019631359"/>
                    </a:ext>
                  </a:extLst>
                </a:gridCol>
                <a:gridCol w="679269">
                  <a:extLst>
                    <a:ext uri="{9D8B030D-6E8A-4147-A177-3AD203B41FA5}">
                      <a16:colId xmlns:a16="http://schemas.microsoft.com/office/drawing/2014/main" val="762543619"/>
                    </a:ext>
                  </a:extLst>
                </a:gridCol>
                <a:gridCol w="1140822">
                  <a:extLst>
                    <a:ext uri="{9D8B030D-6E8A-4147-A177-3AD203B41FA5}">
                      <a16:colId xmlns:a16="http://schemas.microsoft.com/office/drawing/2014/main" val="3224819582"/>
                    </a:ext>
                  </a:extLst>
                </a:gridCol>
              </a:tblGrid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J#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Type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Connection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92649797"/>
                  </a:ext>
                </a:extLst>
              </a:tr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M8</a:t>
                      </a:r>
                    </a:p>
                    <a:p>
                      <a:pPr algn="ctr"/>
                      <a:r>
                        <a:rPr lang="en-US" sz="1100" dirty="0"/>
                        <a:t>3-wire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Monitor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3105115"/>
                  </a:ext>
                </a:extLst>
              </a:tr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M8</a:t>
                      </a:r>
                    </a:p>
                    <a:p>
                      <a:pPr algn="ctr"/>
                      <a:r>
                        <a:rPr lang="en-US" sz="1100" dirty="0"/>
                        <a:t>3-wire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Temp/Humidity</a:t>
                      </a:r>
                    </a:p>
                    <a:p>
                      <a:pPr algn="ctr"/>
                      <a:r>
                        <a:rPr lang="en-US" sz="1100" dirty="0"/>
                        <a:t>Sensor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959578"/>
                  </a:ext>
                </a:extLst>
              </a:tr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M8</a:t>
                      </a:r>
                    </a:p>
                    <a:p>
                      <a:pPr algn="ctr"/>
                      <a:r>
                        <a:rPr lang="en-US" sz="1100" dirty="0"/>
                        <a:t>4-wire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Neonatal Temp</a:t>
                      </a:r>
                    </a:p>
                    <a:p>
                      <a:pPr algn="ctr"/>
                      <a:r>
                        <a:rPr lang="en-US" sz="1100" dirty="0"/>
                        <a:t>Sensor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0965621"/>
                  </a:ext>
                </a:extLst>
              </a:tr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M12</a:t>
                      </a:r>
                    </a:p>
                    <a:p>
                      <a:pPr algn="ctr"/>
                      <a:r>
                        <a:rPr lang="en-US" sz="1100" dirty="0"/>
                        <a:t>???-wire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Weight/Apnea</a:t>
                      </a:r>
                    </a:p>
                    <a:p>
                      <a:pPr algn="ctr"/>
                      <a:r>
                        <a:rPr lang="en-US" sz="1100" dirty="0"/>
                        <a:t>Sensor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95297590"/>
                  </a:ext>
                </a:extLst>
              </a:tr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???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SpO2</a:t>
                      </a:r>
                    </a:p>
                    <a:p>
                      <a:pPr algn="ctr"/>
                      <a:r>
                        <a:rPr lang="en-US" sz="1100" dirty="0"/>
                        <a:t>Sensor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4228577"/>
                  </a:ext>
                </a:extLst>
              </a:tr>
              <a:tr h="25169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J6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M12</a:t>
                      </a:r>
                    </a:p>
                    <a:p>
                      <a:pPr algn="ctr"/>
                      <a:r>
                        <a:rPr lang="en-US" sz="1100" dirty="0"/>
                        <a:t>5-wire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Ambient Temp</a:t>
                      </a:r>
                    </a:p>
                    <a:p>
                      <a:pPr algn="ctr"/>
                      <a:r>
                        <a:rPr lang="en-US" sz="1100" dirty="0"/>
                        <a:t>Sensors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943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011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E2F7FE-6163-4D11-BF23-4360713E4DE6}"/>
              </a:ext>
            </a:extLst>
          </p:cNvPr>
          <p:cNvSpPr txBox="1"/>
          <p:nvPr/>
        </p:nvSpPr>
        <p:spPr>
          <a:xfrm>
            <a:off x="8927457" y="6581001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Designer: Noah Daugherty    |     Date: 4/12/2020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59F697-34E0-4C74-BFA0-5F16CED3E97C}"/>
              </a:ext>
            </a:extLst>
          </p:cNvPr>
          <p:cNvSpPr txBox="1"/>
          <p:nvPr/>
        </p:nvSpPr>
        <p:spPr>
          <a:xfrm>
            <a:off x="8927457" y="6126171"/>
            <a:ext cx="3264544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Temperature Control Interface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BF9FF-6C00-47AE-BC80-1C26EDFF4FFA}"/>
              </a:ext>
            </a:extLst>
          </p:cNvPr>
          <p:cNvSpPr txBox="1"/>
          <p:nvPr/>
        </p:nvSpPr>
        <p:spPr>
          <a:xfrm>
            <a:off x="8927457" y="5846695"/>
            <a:ext cx="3264544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GT4823 – Infant Incubator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884304-9F68-4243-89ED-391622127D61}"/>
              </a:ext>
            </a:extLst>
          </p:cNvPr>
          <p:cNvSpPr/>
          <p:nvPr/>
        </p:nvSpPr>
        <p:spPr>
          <a:xfrm>
            <a:off x="4628605" y="255484"/>
            <a:ext cx="3657600" cy="6400800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2626D72-789D-407F-87E6-DC2FD2FFFD6A}"/>
              </a:ext>
            </a:extLst>
          </p:cNvPr>
          <p:cNvGrpSpPr/>
          <p:nvPr/>
        </p:nvGrpSpPr>
        <p:grpSpPr>
          <a:xfrm>
            <a:off x="5224258" y="998114"/>
            <a:ext cx="2466294" cy="2061350"/>
            <a:chOff x="2830150" y="2054539"/>
            <a:chExt cx="2466294" cy="206135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1212EA6-30B9-423D-8C49-3926152FA5C1}"/>
                </a:ext>
              </a:extLst>
            </p:cNvPr>
            <p:cNvSpPr/>
            <p:nvPr/>
          </p:nvSpPr>
          <p:spPr>
            <a:xfrm>
              <a:off x="3230880" y="2407920"/>
              <a:ext cx="1637212" cy="1637212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6775280-94A1-48AA-834B-B7BE0DE818BA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>
              <a:off x="4049486" y="2407920"/>
              <a:ext cx="0" cy="805543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BFB6B4D-5585-4DF3-9BF6-9719CA67EE8B}"/>
                </a:ext>
              </a:extLst>
            </p:cNvPr>
            <p:cNvSpPr/>
            <p:nvPr/>
          </p:nvSpPr>
          <p:spPr>
            <a:xfrm>
              <a:off x="3457303" y="2634343"/>
              <a:ext cx="1184366" cy="118436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ctagon 10">
              <a:extLst>
                <a:ext uri="{FF2B5EF4-FFF2-40B4-BE49-F238E27FC236}">
                  <a16:creationId xmlns:a16="http://schemas.microsoft.com/office/drawing/2014/main" id="{5D466F3B-E048-43C9-B678-EEA7A1E2CC49}"/>
                </a:ext>
              </a:extLst>
            </p:cNvPr>
            <p:cNvSpPr/>
            <p:nvPr/>
          </p:nvSpPr>
          <p:spPr>
            <a:xfrm>
              <a:off x="3579223" y="2756263"/>
              <a:ext cx="940526" cy="940526"/>
            </a:xfrm>
            <a:prstGeom prst="octag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ctagon 11">
              <a:extLst>
                <a:ext uri="{FF2B5EF4-FFF2-40B4-BE49-F238E27FC236}">
                  <a16:creationId xmlns:a16="http://schemas.microsoft.com/office/drawing/2014/main" id="{803D233F-6F19-4257-902B-E41EFD67E617}"/>
                </a:ext>
              </a:extLst>
            </p:cNvPr>
            <p:cNvSpPr/>
            <p:nvPr/>
          </p:nvSpPr>
          <p:spPr>
            <a:xfrm>
              <a:off x="3679371" y="2856411"/>
              <a:ext cx="740230" cy="740230"/>
            </a:xfrm>
            <a:prstGeom prst="octagon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E4079850-FEC6-45A0-8A0C-D574379B504E}"/>
                </a:ext>
              </a:extLst>
            </p:cNvPr>
            <p:cNvSpPr/>
            <p:nvPr/>
          </p:nvSpPr>
          <p:spPr>
            <a:xfrm>
              <a:off x="3160123" y="2337163"/>
              <a:ext cx="1778726" cy="1778726"/>
            </a:xfrm>
            <a:prstGeom prst="arc">
              <a:avLst>
                <a:gd name="adj1" fmla="val 8986145"/>
                <a:gd name="adj2" fmla="val 1855124"/>
              </a:avLst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3F9B36E-B5C9-4F36-A036-9E6CEAC231EE}"/>
                </a:ext>
              </a:extLst>
            </p:cNvPr>
            <p:cNvSpPr txBox="1"/>
            <p:nvPr/>
          </p:nvSpPr>
          <p:spPr>
            <a:xfrm>
              <a:off x="2927713" y="3569831"/>
              <a:ext cx="3311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07F273A-2339-4100-A7FF-AD6F11A3F871}"/>
                </a:ext>
              </a:extLst>
            </p:cNvPr>
            <p:cNvSpPr txBox="1"/>
            <p:nvPr/>
          </p:nvSpPr>
          <p:spPr>
            <a:xfrm>
              <a:off x="3883887" y="2054539"/>
              <a:ext cx="33119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5AAA8A1-5337-47CB-BFCB-1F97683E7F97}"/>
                </a:ext>
              </a:extLst>
            </p:cNvPr>
            <p:cNvSpPr txBox="1"/>
            <p:nvPr/>
          </p:nvSpPr>
          <p:spPr>
            <a:xfrm>
              <a:off x="4536894" y="2266608"/>
              <a:ext cx="33119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35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BB2163C-B2D4-4BE9-B4C3-008E6C6F0D9A}"/>
                </a:ext>
              </a:extLst>
            </p:cNvPr>
            <p:cNvSpPr txBox="1"/>
            <p:nvPr/>
          </p:nvSpPr>
          <p:spPr>
            <a:xfrm>
              <a:off x="2830150" y="2856411"/>
              <a:ext cx="33119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D0945FF-DB32-4CDA-9BC8-D09C36FEFF2E}"/>
                </a:ext>
              </a:extLst>
            </p:cNvPr>
            <p:cNvSpPr txBox="1"/>
            <p:nvPr/>
          </p:nvSpPr>
          <p:spPr>
            <a:xfrm>
              <a:off x="3183800" y="2280962"/>
              <a:ext cx="33119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33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E962EE9-9158-4769-9DD1-7094D03D6903}"/>
                </a:ext>
              </a:extLst>
            </p:cNvPr>
            <p:cNvSpPr txBox="1"/>
            <p:nvPr/>
          </p:nvSpPr>
          <p:spPr>
            <a:xfrm>
              <a:off x="4965246" y="2856411"/>
              <a:ext cx="33119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36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089A8DC-082C-4FD9-A7EA-4095D393AE25}"/>
                </a:ext>
              </a:extLst>
            </p:cNvPr>
            <p:cNvSpPr txBox="1"/>
            <p:nvPr/>
          </p:nvSpPr>
          <p:spPr>
            <a:xfrm>
              <a:off x="4868092" y="3564793"/>
              <a:ext cx="33119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37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8B3709F-06E0-4DBC-A989-FE265ADDD7B5}"/>
              </a:ext>
            </a:extLst>
          </p:cNvPr>
          <p:cNvGrpSpPr/>
          <p:nvPr/>
        </p:nvGrpSpPr>
        <p:grpSpPr>
          <a:xfrm>
            <a:off x="4985180" y="5093047"/>
            <a:ext cx="1184366" cy="1184366"/>
            <a:chOff x="7515498" y="2656115"/>
            <a:chExt cx="1236616" cy="123661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D3FA20F-874F-49B9-8BAE-F06174DEEF3E}"/>
                </a:ext>
              </a:extLst>
            </p:cNvPr>
            <p:cNvSpPr/>
            <p:nvPr/>
          </p:nvSpPr>
          <p:spPr>
            <a:xfrm>
              <a:off x="7515498" y="2656115"/>
              <a:ext cx="1236616" cy="123661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B37477B-F104-493B-9106-EA71EA8BE48E}"/>
                </a:ext>
              </a:extLst>
            </p:cNvPr>
            <p:cNvSpPr/>
            <p:nvPr/>
          </p:nvSpPr>
          <p:spPr>
            <a:xfrm>
              <a:off x="7637418" y="2772309"/>
              <a:ext cx="992776" cy="992776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56142BF5-EDB6-4074-A29A-CD5695D3633A}"/>
              </a:ext>
            </a:extLst>
          </p:cNvPr>
          <p:cNvSpPr/>
          <p:nvPr/>
        </p:nvSpPr>
        <p:spPr>
          <a:xfrm>
            <a:off x="7027787" y="3536049"/>
            <a:ext cx="361868" cy="36186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E693707-AE5C-4904-A5F4-1B863675EAF9}"/>
              </a:ext>
            </a:extLst>
          </p:cNvPr>
          <p:cNvGrpSpPr/>
          <p:nvPr/>
        </p:nvGrpSpPr>
        <p:grpSpPr>
          <a:xfrm>
            <a:off x="5763373" y="503474"/>
            <a:ext cx="1388064" cy="379218"/>
            <a:chOff x="3349399" y="1898259"/>
            <a:chExt cx="1388064" cy="37921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59054B1-2900-4D40-A81F-8FD21B7F7F31}"/>
                </a:ext>
              </a:extLst>
            </p:cNvPr>
            <p:cNvSpPr/>
            <p:nvPr/>
          </p:nvSpPr>
          <p:spPr>
            <a:xfrm>
              <a:off x="3349399" y="1898259"/>
              <a:ext cx="1388064" cy="3792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84501C-BC3D-4882-8235-F57C3BC976FB}"/>
                </a:ext>
              </a:extLst>
            </p:cNvPr>
            <p:cNvSpPr txBox="1"/>
            <p:nvPr/>
          </p:nvSpPr>
          <p:spPr>
            <a:xfrm>
              <a:off x="3349399" y="1924386"/>
              <a:ext cx="1388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SETPOINT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8BC10D1-5E08-4BC1-9FB4-D7DA9B20D45A}"/>
              </a:ext>
            </a:extLst>
          </p:cNvPr>
          <p:cNvGrpSpPr/>
          <p:nvPr/>
        </p:nvGrpSpPr>
        <p:grpSpPr>
          <a:xfrm>
            <a:off x="5252830" y="3520745"/>
            <a:ext cx="1388064" cy="379218"/>
            <a:chOff x="3349399" y="1898259"/>
            <a:chExt cx="1388064" cy="379218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FD4257B-0283-42E1-8AF8-7DF03B9431D2}"/>
                </a:ext>
              </a:extLst>
            </p:cNvPr>
            <p:cNvSpPr/>
            <p:nvPr/>
          </p:nvSpPr>
          <p:spPr>
            <a:xfrm>
              <a:off x="3349399" y="1898259"/>
              <a:ext cx="1388064" cy="3792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37F1DF8-062E-4DF3-9931-AF3ACE805D29}"/>
                </a:ext>
              </a:extLst>
            </p:cNvPr>
            <p:cNvSpPr txBox="1"/>
            <p:nvPr/>
          </p:nvSpPr>
          <p:spPr>
            <a:xfrm>
              <a:off x="3349399" y="1924386"/>
              <a:ext cx="1388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TEMP OK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B52CA47-5E10-463F-9600-36ADBA8AC535}"/>
              </a:ext>
            </a:extLst>
          </p:cNvPr>
          <p:cNvGrpSpPr/>
          <p:nvPr/>
        </p:nvGrpSpPr>
        <p:grpSpPr>
          <a:xfrm>
            <a:off x="4873263" y="4499910"/>
            <a:ext cx="1388064" cy="379218"/>
            <a:chOff x="3349399" y="1898259"/>
            <a:chExt cx="1388064" cy="379218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54E2862-FD2B-4B41-B7ED-B89DA38A22EA}"/>
                </a:ext>
              </a:extLst>
            </p:cNvPr>
            <p:cNvSpPr/>
            <p:nvPr/>
          </p:nvSpPr>
          <p:spPr>
            <a:xfrm>
              <a:off x="3349399" y="1898259"/>
              <a:ext cx="1388064" cy="3792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09DD5B7-7627-4DB6-A919-668C44C51697}"/>
                </a:ext>
              </a:extLst>
            </p:cNvPr>
            <p:cNvSpPr txBox="1"/>
            <p:nvPr/>
          </p:nvSpPr>
          <p:spPr>
            <a:xfrm>
              <a:off x="3349399" y="1924386"/>
              <a:ext cx="1388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ALARM OFF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BE4871C-A108-4FF4-95D8-C65EB53ADAA3}"/>
              </a:ext>
            </a:extLst>
          </p:cNvPr>
          <p:cNvGrpSpPr/>
          <p:nvPr/>
        </p:nvGrpSpPr>
        <p:grpSpPr>
          <a:xfrm>
            <a:off x="6961074" y="5118208"/>
            <a:ext cx="762000" cy="1156873"/>
            <a:chOff x="1790700" y="1513420"/>
            <a:chExt cx="762000" cy="1156873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26B5EC1-7368-44C1-B344-B6949A8843F6}"/>
                </a:ext>
              </a:extLst>
            </p:cNvPr>
            <p:cNvSpPr/>
            <p:nvPr/>
          </p:nvSpPr>
          <p:spPr>
            <a:xfrm>
              <a:off x="1790700" y="1513420"/>
              <a:ext cx="762000" cy="115687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3EEDA20-A326-4E8C-AAEC-558EB040919F}"/>
                </a:ext>
              </a:extLst>
            </p:cNvPr>
            <p:cNvSpPr/>
            <p:nvPr/>
          </p:nvSpPr>
          <p:spPr>
            <a:xfrm>
              <a:off x="1895475" y="1626024"/>
              <a:ext cx="552450" cy="931439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48000">
                  <a:schemeClr val="tx1">
                    <a:lumMod val="65000"/>
                    <a:lumOff val="35000"/>
                  </a:schemeClr>
                </a:gs>
                <a:gs pos="56000">
                  <a:schemeClr val="tx1">
                    <a:lumMod val="75000"/>
                    <a:lumOff val="25000"/>
                  </a:schemeClr>
                </a:gs>
                <a:gs pos="97000">
                  <a:schemeClr val="tx1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A036548-74DA-4507-8C71-79A716063DD9}"/>
                </a:ext>
              </a:extLst>
            </p:cNvPr>
            <p:cNvSpPr txBox="1"/>
            <p:nvPr/>
          </p:nvSpPr>
          <p:spPr>
            <a:xfrm>
              <a:off x="2038347" y="1583162"/>
              <a:ext cx="295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I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B9324B8-6D69-4994-8614-65A5CE4EC801}"/>
                </a:ext>
              </a:extLst>
            </p:cNvPr>
            <p:cNvSpPr txBox="1"/>
            <p:nvPr/>
          </p:nvSpPr>
          <p:spPr>
            <a:xfrm>
              <a:off x="1975885" y="2124090"/>
              <a:ext cx="3529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O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B7C4A39-6122-4EA0-BC05-B7417A7C8CE2}"/>
              </a:ext>
            </a:extLst>
          </p:cNvPr>
          <p:cNvGrpSpPr/>
          <p:nvPr/>
        </p:nvGrpSpPr>
        <p:grpSpPr>
          <a:xfrm>
            <a:off x="6648042" y="4509499"/>
            <a:ext cx="1388064" cy="379218"/>
            <a:chOff x="3349399" y="1898259"/>
            <a:chExt cx="1388064" cy="379218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7BF5B87-B642-4E7C-A1B6-A52BBDFD63F1}"/>
                </a:ext>
              </a:extLst>
            </p:cNvPr>
            <p:cNvSpPr/>
            <p:nvPr/>
          </p:nvSpPr>
          <p:spPr>
            <a:xfrm>
              <a:off x="3349399" y="1898259"/>
              <a:ext cx="1388064" cy="3792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956E49B-52D9-4165-8B0C-2E86D01E292E}"/>
                </a:ext>
              </a:extLst>
            </p:cNvPr>
            <p:cNvSpPr txBox="1"/>
            <p:nvPr/>
          </p:nvSpPr>
          <p:spPr>
            <a:xfrm>
              <a:off x="3349399" y="1924386"/>
              <a:ext cx="1388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LIGHTING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9D3BB58-614F-478E-AEDE-19D5EC254237}"/>
              </a:ext>
            </a:extLst>
          </p:cNvPr>
          <p:cNvSpPr txBox="1"/>
          <p:nvPr/>
        </p:nvSpPr>
        <p:spPr>
          <a:xfrm>
            <a:off x="9793374" y="4853214"/>
            <a:ext cx="15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5cm x 10 cm </a:t>
            </a:r>
          </a:p>
        </p:txBody>
      </p:sp>
    </p:spTree>
    <p:extLst>
      <p:ext uri="{BB962C8B-B14F-4D97-AF65-F5344CB8AC3E}">
        <p14:creationId xmlns:p14="http://schemas.microsoft.com/office/powerpoint/2010/main" val="3290900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297</Words>
  <Application>Microsoft Office PowerPoint</Application>
  <PresentationFormat>Widescreen</PresentationFormat>
  <Paragraphs>141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Daugherty</dc:creator>
  <cp:lastModifiedBy>Noah Daugherty</cp:lastModifiedBy>
  <cp:revision>33</cp:revision>
  <dcterms:created xsi:type="dcterms:W3CDTF">2020-04-12T18:58:02Z</dcterms:created>
  <dcterms:modified xsi:type="dcterms:W3CDTF">2020-05-01T03:08:24Z</dcterms:modified>
</cp:coreProperties>
</file>