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41a7bd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e41a7bd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e41a7bd6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e41a7bd6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e429d341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e429d341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e429d3413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e429d3413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e429d3413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e429d3413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e41a7bd6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e41a7bd6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e429d341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e429d34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e429d341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e429d341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e429d341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e429d341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a6abc9d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6a6abc9d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d6433eed509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d6433eed509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429d34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429d34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e429d341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e429d341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429d341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e429d341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6a6abc9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6a6abc9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e429d34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e429d34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e41a7bd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e41a7bd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Backpack Speaker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Rogers, Alex Mathis, Andy Vernetti, Jack Glennon, Connor Brothers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Tweeter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6729500" y="2158725"/>
            <a:ext cx="1606800" cy="27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 = 3.23 Ohms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SPL = 94dB 2.83V/1m (2W)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40 Wrms power handling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.25 lbs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$20.48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25" y="1117973"/>
            <a:ext cx="7604541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25" y="2158725"/>
            <a:ext cx="5839927" cy="27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Midrange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Ideally 4-6” diameter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 Ohm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Flat response between 100 Hz and ~1.5kHz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Problem: most speakers so far have a significant bump around 1kHz to 2kHz or have other significant ripples in the passband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Possible solution: smaller speaker that’s less efficient / has lower Wrms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Possibility for Midrange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3223075" y="1978850"/>
            <a:ext cx="5113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Vb = .1403 ft^3	Fl = 93.9 Hz (assuming Qmc = 3.5 for sealed box)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88.4 dB  2.83 V/1m  (2 W)		1 lbs		$29.98</a:t>
            </a: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50" y="2104675"/>
            <a:ext cx="2981800" cy="26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663" y="1030500"/>
            <a:ext cx="6836666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075" y="2762896"/>
            <a:ext cx="5722125" cy="22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Possibility for Midrange</a:t>
            </a:r>
            <a:endParaRPr/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417800" y="1954000"/>
            <a:ext cx="4885200" cy="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 = 109.62 Hz	Vb = .0983 ft^3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91.8 dB  2.83 V/1m (2W)		2.8 lbs	$35.98</a:t>
            </a:r>
            <a:endParaRPr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625" y="1052675"/>
            <a:ext cx="6760200" cy="8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29500"/>
            <a:ext cx="3050525" cy="27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1375" y="2864625"/>
            <a:ext cx="5412251" cy="214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Possibility for Midrange</a:t>
            </a:r>
            <a:endParaRPr/>
          </a:p>
        </p:txBody>
      </p:sp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3162600" y="1752450"/>
            <a:ext cx="51738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Vb = .1709 ft^3	Fl = 139.5 Hz	</a:t>
            </a:r>
            <a:r>
              <a:rPr lang="en"/>
              <a:t>91.4 dB  2.83V/1m (1 W!!!) -&gt;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Twice as efficient as previous!	$32.98	4.2 lbs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400" y="937038"/>
            <a:ext cx="71723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775" y="2850825"/>
            <a:ext cx="5543425" cy="21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00" y="1910350"/>
            <a:ext cx="3011650" cy="20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Infrawoofer</a:t>
            </a:r>
            <a:endParaRPr/>
          </a:p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4862875" y="1578550"/>
            <a:ext cx="4316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MTX audio T5512-44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was $4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Dual 4 Ohm voice coils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 = 49.20 Hz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Vb = 1.06 ft^3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92.89 dB 2.83 V/1m (@2 Ohms -&gt; 4W) = </a:t>
            </a:r>
            <a:r>
              <a:rPr b="1" lang="en"/>
              <a:t>89.89 dB @ 2W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02" y="1578550"/>
            <a:ext cx="4122223" cy="31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</a:t>
            </a:r>
            <a:endParaRPr/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97350" y="1567550"/>
            <a:ext cx="3899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Analog input pins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ADC: 16-bit resolution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I2S and I2C for Amps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Communicate with 3 Amps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DSP not needed on Microcontroller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Amplifiers have the ability to do DSP</a:t>
            </a:r>
            <a:endParaRPr sz="1300"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5564700" y="1567550"/>
            <a:ext cx="3428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Teensy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 Four I2C ports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I2S audio port, 4-channel digital audio input and output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25 analog inputs to two ADCs with 12 bit resolution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Two analog outputs (DACs) with 12-bit resolution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$36.88</a:t>
            </a:r>
            <a:endParaRPr sz="1200"/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500" y="17419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Module</a:t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KC-6112 BlueAudio Module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Specific Protocols for Audio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Internal Class 2 Antenna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I2C and I2S Ports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 meter range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Vdd: 2.9 - 4.4V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Cost: $25</a:t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246" y="1665650"/>
            <a:ext cx="1971700" cy="1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687900" y="1567550"/>
            <a:ext cx="4095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Ordered: Test Amplifiers (2 different types)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Research: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Bluetooth Modules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Microcontrollers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ADC - if Microcontroller doesn’t have right bit rate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Switching Power Supply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Matching Speakers’ frequency response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4878900" y="1567550"/>
            <a:ext cx="4095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Next Steps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Microcontroller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Bluetooth Module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Switching </a:t>
            </a:r>
            <a:r>
              <a:rPr lang="en"/>
              <a:t>Power Supply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Block Diagram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PCB Design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Responsibility Breakdown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Connor: Background and goals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Andy: Structure of the case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Power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David: Amplifier selection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Jack: Tweeter and woofer selections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Alex: Microcontroller requirements and options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32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Backpack speaker system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Portable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Goal is &lt;40 lbs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quality with subwoofer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Durable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Withstand outdoor conditions and frequent transportation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Ideally not too expensive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Budget is ~$500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Ability to run on battery(ideally)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RGB</a:t>
            </a:r>
            <a:r>
              <a:rPr lang="en" sz="1400"/>
              <a:t> Lighting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User Interface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On the system as well as through Bluetooth app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Control equalization through both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Motivation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 speaker systems on the market that are both portable and good quality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 be carried around(with some effort) and has good frequency response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Battery powered speakers on the market are typically unimpressive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Amplification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Typically the Tweeter, Woofer, and Subwoofer all connect to external amplifier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Internal Class D Amplifier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Housed in Subwoofer box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3.5mm, RCA, or Bluetooth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for more portability and less cables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Standalone system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Case 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Dependent on speaker selection: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Mid Speaker dimensions:  12” tall x 7” wide x  10” deep (maximum)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Subwoofer dimensions: 14” tall x 14” wide x 10” deep (maximum)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Materials: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¼” MDF (for dimensions above, weighs 14.67lbs) - $42.25 for 48”x 96”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Aluminum bracing possibly for support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reduce standing waves with polyfill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System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have funds or weight for full battery power - demonstration instead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Will be plugged in for most of the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unplug and go on battery power to show viability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7S Li-Po battery, to get voltage required (24V)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 rating in order to supply current necessary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Don’t need huge capacity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403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with I2C and I2S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 D Audio Amplifiers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Layer PCB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Switching power supply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75" y="1231223"/>
            <a:ext cx="5083974" cy="31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Amplifier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1297500" y="105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Subwoofer and Midrange Speakers</a:t>
            </a:r>
            <a:br>
              <a:rPr lang="en"/>
            </a:br>
            <a:br>
              <a:rPr lang="en"/>
            </a:br>
            <a:r>
              <a:rPr lang="en"/>
              <a:t>TAS3251DKQR</a:t>
            </a:r>
            <a:br>
              <a:rPr lang="en"/>
            </a:br>
            <a:r>
              <a:rPr lang="en"/>
              <a:t>175W-Stereo, 350W-Mono, Ultra-HD Digital-Input Class-D Burr-Brown™ audio amplifier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Audio inputs:</a:t>
            </a:r>
            <a:br>
              <a:rPr lang="en"/>
            </a:br>
            <a:r>
              <a:rPr lang="en"/>
              <a:t>I2S, TDM, left or right justified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Fixed function processing</a:t>
            </a:r>
            <a:br>
              <a:rPr lang="en"/>
            </a:br>
            <a:r>
              <a:rPr lang="en"/>
              <a:t>SmartEQ (up to 15x BiQuads per channel)</a:t>
            </a:r>
            <a:br>
              <a:rPr lang="en"/>
            </a:br>
            <a:r>
              <a:rPr lang="en"/>
              <a:t>Crossover EQ (2x5 BiQuads)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12-V to 36 V supply voltage operation</a:t>
            </a:r>
            <a:br>
              <a:rPr lang="en"/>
            </a:br>
            <a:r>
              <a:rPr lang="en"/>
              <a:t>Error reporting, integrated protection 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25" y="2819000"/>
            <a:ext cx="2095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 Selection Guidelines</a:t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aseline="30000" lang="en" sz="2400"/>
              <a:t>Minimal ripple within operating range</a:t>
            </a:r>
            <a:endParaRPr baseline="3000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aseline="30000" lang="en" sz="2400"/>
              <a:t>High dispersion with little signal degradation within 45 degree cone in front of speaker</a:t>
            </a:r>
            <a:endParaRPr baseline="3000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aseline="30000" lang="en" sz="2400"/>
              <a:t>Sensitivity of 90 dB 1W/m</a:t>
            </a:r>
            <a:endParaRPr baseline="3000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aseline="30000" lang="en" sz="2400"/>
              <a:t>Minimal weight if possible</a:t>
            </a:r>
            <a:endParaRPr baseline="30000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