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9853d7a6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9853d7a6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b9853d7a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b9853d7a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9853d7a6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9853d7a6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97f79d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97f79d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b9853d7a6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b9853d7a6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97f79dc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b97f79dc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9853d7a6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b9853d7a6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9853d7a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9853d7a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9853d7a6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9853d7a6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AutoQuads Overview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374075" y="1168975"/>
            <a:ext cx="8458200" cy="3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Max Rudolph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Eddie Stevens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Dave Patel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Rishov Sarkar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Michael Bermudez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Nyair Najieb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Suhani Jain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AutoQuads Team 33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Advisor: Dr. Jennifer Hasler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Build a drone that can autonomously fly through a racing course (with course knowledge apriori)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600" y="1845650"/>
            <a:ext cx="2645901" cy="264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058" y="1873200"/>
            <a:ext cx="452627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Race Track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75" y="1244199"/>
            <a:ext cx="8356549" cy="332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542350" y="328550"/>
            <a:ext cx="405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Flight System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-4980" r="4980" t="0"/>
          <a:stretch/>
        </p:blipFill>
        <p:spPr>
          <a:xfrm>
            <a:off x="434974" y="772751"/>
            <a:ext cx="5330300" cy="39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6111325" y="1303425"/>
            <a:ext cx="2630400" cy="3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Nvidia Jetson Nano</a:t>
            </a:r>
            <a:r>
              <a:rPr lang="en"/>
              <a:t>: computer used to perform computer vision and path planning.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Pixhawk</a:t>
            </a:r>
            <a:r>
              <a:rPr lang="en"/>
              <a:t>: flight controller to keep drone in air.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ESC: </a:t>
            </a:r>
            <a:r>
              <a:rPr lang="en"/>
              <a:t>Electronic Speed Controller used to send signals directly to motor.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777850" y="403650"/>
            <a:ext cx="35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Hardware: Drone Kit </a:t>
            </a:r>
            <a:endParaRPr/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Most work on drone system will be in software, not hardware; perception, control, data networking, path planning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Drone kits are cheap, readily available, and reliable.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76" y="1152476"/>
            <a:ext cx="3588347" cy="34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247650" y="517800"/>
            <a:ext cx="264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Unit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113" y="1265250"/>
            <a:ext cx="6497775" cy="32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Cost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150" y="1143550"/>
            <a:ext cx="7029700" cy="3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129775" y="1473750"/>
            <a:ext cx="25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Vision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223350" y="3958925"/>
            <a:ext cx="86973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OpenCV algorithms used on the Jetson will detect and locate objects in the drone’s reference frame.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700" y="335925"/>
            <a:ext cx="5992950" cy="337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 Planning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38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Using a Model Predictive Controller, like AutoRally’s MPPI, and the obstacle locations, the Jetson will compute possible trajectories and choose the best one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0" l="16254" r="0" t="40469"/>
          <a:stretch/>
        </p:blipFill>
        <p:spPr>
          <a:xfrm>
            <a:off x="1506975" y="2135325"/>
            <a:ext cx="5995052" cy="251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