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0CDC-E9DB-4020-BFC3-106E4E1EB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BCB44-85EC-441A-81C6-5A003CC9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2F05-259D-4101-8445-07B8267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49EE-7C15-4361-BED8-4B194C87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39586-2620-4156-9A30-CAAD2E21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5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B05B-3692-43C3-805E-8F1472EF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3604C-4FEB-4CED-B445-1FA23D9CF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98F7-EE49-460A-B7E8-BFCF1DBF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2EF3B-57B9-41D1-8239-739FAF70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1775-0E6D-4AB2-9268-A546873B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99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FEE12-E7C3-4181-9B81-02604B19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3CDF8-EE32-44DF-9461-E40EB1127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41682-97D8-4B39-8DA2-3981F221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92C67-B6D2-4A24-A3F2-0975EC75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C9CF-9005-443B-B6F6-E1AA1B70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358D-66CB-4C75-9E6B-2A4F1C1D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3F664-B593-4A6B-9CBD-CD42CA1AF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929C8-C763-459F-BE1B-B4E0C8E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708E1-6A1E-41CF-865D-5DACA616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4E6E-E243-4839-B4EB-554DC976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4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B796-2CC8-4C95-9769-297E4D6E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EA2E-DC8A-4DA2-88F3-79F26C628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6E04C-8B6E-4213-A6F0-3252099E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6DE6-063B-428E-A356-B2052E44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2A89-6C71-4EF7-9A2B-A689DE95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258C-9F9B-43E4-A235-E78FA3E9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2A64-F992-4134-B579-32C3FC0A8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817C3-9B8A-4C94-8EB6-4DCFEE7C5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2DF92-D07A-4E3B-B319-52877B11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107E7-159D-4248-8933-920177E9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42C14-A5E8-4B89-ABFD-3B52D12C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49F0-BB52-412D-A308-D223AB0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BD57-A056-43EE-A0F3-16C81CE4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9608E-AA0D-4851-8FF7-2E56B8294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D2916-55A8-40D0-BFD7-16BBA5BFA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48729-4689-4E65-A237-03BCCCB93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A32F6-B0FE-478F-9514-37717757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2EF5D-B4CF-4B2C-95A5-104D89B6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02E31-E330-4B9E-9206-FDFBE9BB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B93E-1D58-48B7-861D-176E671C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6D395-B3AD-4C31-B105-6BE68A8C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32060-7302-4931-A24A-BE6C2699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D24A5-548A-4A8C-8975-816FAAE8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8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3BC98-07A7-461C-9634-72F2C5A5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31797-AA87-45ED-A03E-5CB4DA88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40E6-E53F-41FC-A9C5-45AEC135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0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A4E8-AB55-4AC6-B658-92DC6D20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3C42D-5636-405B-8342-A683300F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A3E51-FA7B-4E7F-8E4C-986AC40A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0455F-AA76-47F6-9FC0-8F2C5F03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47E1-6287-40A5-85E2-3C910D70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D424F-188D-42B1-ACFE-ED95CB1E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1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1876-6BE7-4284-87D3-8D956BC8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7B58D-1464-4D2F-8A94-EE72CDFB9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5013-322A-4670-9974-537AACCB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90708-BBD1-4133-9A2A-9F312A76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AEFDE-022C-4303-9D2A-EF3C81F3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9B55-0D2D-448F-8FBF-BE0DE98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F7AD3-7982-4592-BC8E-73F4E6AD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9CC3-7EBF-49EE-8693-890C2CE1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F4F10-2845-4193-AA03-BF8AAD46C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FF7D-543D-455A-B15D-0D4BB8730662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569FE-38F7-46BD-92CD-312ED9DD3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EBDF-6559-4CB3-A6B7-3032F8BA8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6D85-0331-47CF-BD06-F76B4B9A3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956F7-BFCF-4D48-93F7-6AEC9019A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C39EE-94D7-4285-AEC0-6CBCA2DD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Audio Digitizer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8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DBD2E-5E67-4C05-82F4-72AB08369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04" b="318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7AC5-2003-43A8-AD8F-E868B902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Project Overview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A74-D10B-4AB5-9A58-353AE7DD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/>
              <a:t>Introduction</a:t>
            </a:r>
          </a:p>
          <a:p>
            <a:pPr lvl="1"/>
            <a:r>
              <a:rPr lang="en-US" sz="1800"/>
              <a:t>Multi-channel audio synthesizer</a:t>
            </a:r>
          </a:p>
          <a:p>
            <a:pPr lvl="2"/>
            <a:r>
              <a:rPr lang="en-US" sz="1800"/>
              <a:t>Simultaneously sample multiple channels of audio data</a:t>
            </a:r>
          </a:p>
          <a:p>
            <a:pPr lvl="2"/>
            <a:r>
              <a:rPr lang="en-US" sz="1800"/>
              <a:t>Convert audio data into a playable format</a:t>
            </a:r>
          </a:p>
          <a:p>
            <a:pPr lvl="2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6492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F8D51-54A0-4B2D-BD92-5692EAE9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740" b="52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64A7-3566-435B-B165-CDB336AD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6A70-904F-4F02-9319-25B4E1AA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 dirty="0"/>
              <a:t>Why this project?</a:t>
            </a:r>
          </a:p>
          <a:p>
            <a:pPr lvl="1"/>
            <a:r>
              <a:rPr lang="en-US" sz="1800" dirty="0"/>
              <a:t>Interest</a:t>
            </a:r>
          </a:p>
          <a:p>
            <a:pPr lvl="1"/>
            <a:r>
              <a:rPr lang="en-US" sz="1800" dirty="0"/>
              <a:t>Practical experience in PCB layout and production</a:t>
            </a:r>
          </a:p>
          <a:p>
            <a:pPr lvl="1"/>
            <a:r>
              <a:rPr lang="en-US" sz="1800" dirty="0"/>
              <a:t>Exposure to I2S and SPI communication</a:t>
            </a:r>
          </a:p>
          <a:p>
            <a:pPr lvl="1"/>
            <a:r>
              <a:rPr lang="en-US" sz="1800" dirty="0"/>
              <a:t>Provide a cost-effective solution</a:t>
            </a:r>
          </a:p>
          <a:p>
            <a:pPr lvl="1"/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512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423BDB-4E35-455B-9848-E16F45386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2" b="2070"/>
          <a:stretch/>
        </p:blipFill>
        <p:spPr>
          <a:xfrm>
            <a:off x="20" y="-119259"/>
            <a:ext cx="12191980" cy="685799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FDAD5-1E95-4D15-90C6-EA367AC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Project Overview</a:t>
            </a:r>
            <a:endParaRPr lang="en-GB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17E4-2DDA-4FFD-A2D0-A2A72B24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700" dirty="0"/>
              <a:t>What is the desired result?</a:t>
            </a:r>
          </a:p>
          <a:p>
            <a:pPr lvl="1" fontAlgn="base"/>
            <a:r>
              <a:rPr lang="en-US" sz="1700" dirty="0"/>
              <a:t>Sample multiple channels of audio data</a:t>
            </a:r>
          </a:p>
          <a:p>
            <a:pPr lvl="1" fontAlgn="base"/>
            <a:r>
              <a:rPr lang="en-US" sz="1700" dirty="0"/>
              <a:t>Control sampling rate through software</a:t>
            </a:r>
          </a:p>
          <a:p>
            <a:pPr lvl="1"/>
            <a:r>
              <a:rPr lang="en-US" sz="1700" dirty="0"/>
              <a:t>Convert raw audio data into a wav file</a:t>
            </a:r>
          </a:p>
        </p:txBody>
      </p:sp>
    </p:spTree>
    <p:extLst>
      <p:ext uri="{BB962C8B-B14F-4D97-AF65-F5344CB8AC3E}">
        <p14:creationId xmlns:p14="http://schemas.microsoft.com/office/powerpoint/2010/main" val="152015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DFECCF-E94C-48D3-8E53-C8A09E89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4" b="135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8428E-1697-40F7-9C37-E477C870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  <a:endParaRPr lang="en-GB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30E0D1-6D8D-46F9-BA82-AB608922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 dirty="0"/>
              <a:t>What were we able to accomplish?</a:t>
            </a:r>
          </a:p>
          <a:p>
            <a:pPr lvl="1" fontAlgn="base"/>
            <a:r>
              <a:rPr lang="en-US" sz="1800" dirty="0"/>
              <a:t>We can affect the sampling rate through software</a:t>
            </a:r>
          </a:p>
          <a:p>
            <a:pPr lvl="1" fontAlgn="base"/>
            <a:r>
              <a:rPr lang="en-US" sz="1800" dirty="0"/>
              <a:t>Codec can sample and transmit audio data</a:t>
            </a:r>
          </a:p>
          <a:p>
            <a:pPr lvl="1" fontAlgn="base"/>
            <a:r>
              <a:rPr lang="en-US" sz="1800" dirty="0"/>
              <a:t>We can properly initialize all components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42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D75D04-E291-4991-8A6D-44DABC4B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3" b="18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4A709-D34C-41BC-9A65-7D675DF6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Project Overview</a:t>
            </a:r>
            <a:endParaRPr lang="en-GB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FC3A91-A874-471E-8E2C-95BD8EFD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/>
              <a:t>Unable to accomplish …</a:t>
            </a:r>
          </a:p>
          <a:p>
            <a:pPr lvl="1"/>
            <a:r>
              <a:rPr lang="en-US" sz="1800"/>
              <a:t>Reading audio data with the FTDI chip</a:t>
            </a:r>
          </a:p>
          <a:p>
            <a:pPr lvl="2"/>
            <a:r>
              <a:rPr lang="en-US" sz="1800"/>
              <a:t>Schematic error</a:t>
            </a:r>
          </a:p>
          <a:p>
            <a:pPr lvl="2"/>
            <a:endParaRPr lang="en-US" sz="1800"/>
          </a:p>
          <a:p>
            <a:endParaRPr lang="en-US" sz="1800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680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FD673-9F80-4D30-B16D-6BF19D44B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7" b="10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AA8D2-18B5-4A5F-842B-0AB5F5E1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Project Overview</a:t>
            </a:r>
            <a:endParaRPr lang="en-GB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DA0B1C-CB2F-4310-B3CE-BDB271E2E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800"/>
              <a:t>List of what we’ll be showcasing in our demonstration</a:t>
            </a:r>
          </a:p>
          <a:p>
            <a:pPr lvl="2" fontAlgn="base"/>
            <a:r>
              <a:rPr lang="en-US" sz="1800"/>
              <a:t>SPI communication from FTDI</a:t>
            </a:r>
          </a:p>
          <a:p>
            <a:pPr lvl="2" fontAlgn="base"/>
            <a:r>
              <a:rPr lang="en-US" sz="1800"/>
              <a:t>Show we can sample and transmit audio data</a:t>
            </a:r>
          </a:p>
          <a:p>
            <a:pPr lvl="2" fontAlgn="base"/>
            <a:r>
              <a:rPr lang="en-US" sz="1800"/>
              <a:t>Show changing the sampling rate in software is reflected in hardware</a:t>
            </a:r>
          </a:p>
          <a:p>
            <a:pPr lvl="1"/>
            <a:endParaRPr lang="en-US" sz="1800"/>
          </a:p>
          <a:p>
            <a:endParaRPr lang="en-US" sz="1800"/>
          </a:p>
          <a:p>
            <a:pPr lvl="1"/>
            <a:endParaRPr lang="en-US" sz="1800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1865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12D2FF-1942-45FB-8E0E-56F50E420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93" r="1" b="292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3A166-AD88-453D-ABFE-BACB34E0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Demonstration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D4A43DC-9EEA-450C-9D1C-7E680F9B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pPr fontAlgn="base"/>
            <a:r>
              <a:rPr lang="en-US" sz="1800"/>
              <a:t>SPI communication from FTDI - PulseView</a:t>
            </a:r>
          </a:p>
          <a:p>
            <a:pPr fontAlgn="base"/>
            <a:r>
              <a:rPr lang="en-US" sz="1800"/>
              <a:t>Show we can sample and transmit audio data - PulseView</a:t>
            </a:r>
          </a:p>
          <a:p>
            <a:pPr fontAlgn="base"/>
            <a:r>
              <a:rPr lang="en-US" sz="1800"/>
              <a:t>Show changing the sampling rate in software is reflected in hardware</a:t>
            </a:r>
          </a:p>
          <a:p>
            <a:pPr marL="0" indent="0" fontAlgn="base"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385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79AA20-D711-4AE2-945D-3F61A7A67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3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FE654-637D-4F76-B6F2-D52E391E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C58345-01ED-4567-8B7E-BDC24988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3697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Audio Digitizer</vt:lpstr>
      <vt:lpstr>Project Overview</vt:lpstr>
      <vt:lpstr>Project Overview</vt:lpstr>
      <vt:lpstr>Project Overview</vt:lpstr>
      <vt:lpstr>Project Overview</vt:lpstr>
      <vt:lpstr>Project Overview</vt:lpstr>
      <vt:lpstr>Project Overview</vt:lpstr>
      <vt:lpstr>Demonstration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Digitizer</dc:title>
  <dc:creator>Olufolake Olumogba</dc:creator>
  <cp:lastModifiedBy>Olufolake Olumogba</cp:lastModifiedBy>
  <cp:revision>1</cp:revision>
  <dcterms:created xsi:type="dcterms:W3CDTF">2020-08-01T14:48:12Z</dcterms:created>
  <dcterms:modified xsi:type="dcterms:W3CDTF">2020-08-01T14:48:45Z</dcterms:modified>
</cp:coreProperties>
</file>